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8" r:id="rId3"/>
    <p:sldId id="313" r:id="rId4"/>
    <p:sldId id="315" r:id="rId5"/>
    <p:sldId id="305" r:id="rId6"/>
    <p:sldId id="294" r:id="rId7"/>
    <p:sldId id="316" r:id="rId8"/>
    <p:sldId id="306" r:id="rId9"/>
    <p:sldId id="318" r:id="rId10"/>
    <p:sldId id="322" r:id="rId11"/>
    <p:sldId id="280" r:id="rId12"/>
    <p:sldId id="336" r:id="rId13"/>
    <p:sldId id="332" r:id="rId14"/>
    <p:sldId id="335" r:id="rId15"/>
    <p:sldId id="343" r:id="rId16"/>
    <p:sldId id="340" r:id="rId17"/>
    <p:sldId id="344" r:id="rId18"/>
    <p:sldId id="295" r:id="rId19"/>
    <p:sldId id="296" r:id="rId20"/>
    <p:sldId id="311" r:id="rId21"/>
    <p:sldId id="310" r:id="rId22"/>
    <p:sldId id="309" r:id="rId23"/>
    <p:sldId id="329" r:id="rId24"/>
    <p:sldId id="339" r:id="rId25"/>
    <p:sldId id="345" r:id="rId26"/>
    <p:sldId id="342" r:id="rId27"/>
    <p:sldId id="341" r:id="rId28"/>
    <p:sldId id="317" r:id="rId29"/>
  </p:sldIdLst>
  <p:sldSz cx="9144000" cy="6858000" type="screen4x3"/>
  <p:notesSz cx="6858000" cy="9144000"/>
  <p:defaultTextStyle>
    <a:defPPr>
      <a:defRPr lang="ko-KR"/>
    </a:defPPr>
    <a:lvl1pPr algn="l" rtl="0" eaLnBrk="0" fontAlgn="base" hangingPunct="0">
      <a:spcBef>
        <a:spcPct val="0"/>
      </a:spcBef>
      <a:spcAft>
        <a:spcPct val="0"/>
      </a:spcAft>
      <a:defRPr kumimoji="1" kern="1200">
        <a:solidFill>
          <a:schemeClr val="tx1"/>
        </a:solidFill>
        <a:latin typeface="굴림" panose="020B0600000101010101" pitchFamily="34" charset="-127"/>
        <a:ea typeface="굴림" panose="020B0600000101010101" pitchFamily="34" charset="-127"/>
        <a:cs typeface="+mn-cs"/>
      </a:defRPr>
    </a:lvl1pPr>
    <a:lvl2pPr marL="457200" algn="l" rtl="0" eaLnBrk="0" fontAlgn="base" hangingPunct="0">
      <a:spcBef>
        <a:spcPct val="0"/>
      </a:spcBef>
      <a:spcAft>
        <a:spcPct val="0"/>
      </a:spcAft>
      <a:defRPr kumimoji="1" kern="1200">
        <a:solidFill>
          <a:schemeClr val="tx1"/>
        </a:solidFill>
        <a:latin typeface="굴림" panose="020B0600000101010101" pitchFamily="34" charset="-127"/>
        <a:ea typeface="굴림" panose="020B0600000101010101" pitchFamily="34" charset="-127"/>
        <a:cs typeface="+mn-cs"/>
      </a:defRPr>
    </a:lvl2pPr>
    <a:lvl3pPr marL="914400" algn="l" rtl="0" eaLnBrk="0" fontAlgn="base" hangingPunct="0">
      <a:spcBef>
        <a:spcPct val="0"/>
      </a:spcBef>
      <a:spcAft>
        <a:spcPct val="0"/>
      </a:spcAft>
      <a:defRPr kumimoji="1" kern="1200">
        <a:solidFill>
          <a:schemeClr val="tx1"/>
        </a:solidFill>
        <a:latin typeface="굴림" panose="020B0600000101010101" pitchFamily="34" charset="-127"/>
        <a:ea typeface="굴림" panose="020B0600000101010101" pitchFamily="34" charset="-127"/>
        <a:cs typeface="+mn-cs"/>
      </a:defRPr>
    </a:lvl3pPr>
    <a:lvl4pPr marL="1371600" algn="l" rtl="0" eaLnBrk="0" fontAlgn="base" hangingPunct="0">
      <a:spcBef>
        <a:spcPct val="0"/>
      </a:spcBef>
      <a:spcAft>
        <a:spcPct val="0"/>
      </a:spcAft>
      <a:defRPr kumimoji="1" kern="1200">
        <a:solidFill>
          <a:schemeClr val="tx1"/>
        </a:solidFill>
        <a:latin typeface="굴림" panose="020B0600000101010101" pitchFamily="34" charset="-127"/>
        <a:ea typeface="굴림" panose="020B0600000101010101" pitchFamily="34" charset="-127"/>
        <a:cs typeface="+mn-cs"/>
      </a:defRPr>
    </a:lvl4pPr>
    <a:lvl5pPr marL="1828800" algn="l" rtl="0" eaLnBrk="0" fontAlgn="base" hangingPunct="0">
      <a:spcBef>
        <a:spcPct val="0"/>
      </a:spcBef>
      <a:spcAft>
        <a:spcPct val="0"/>
      </a:spcAft>
      <a:defRPr kumimoji="1" kern="1200">
        <a:solidFill>
          <a:schemeClr val="tx1"/>
        </a:solidFill>
        <a:latin typeface="굴림" panose="020B0600000101010101" pitchFamily="34" charset="-127"/>
        <a:ea typeface="굴림" panose="020B0600000101010101" pitchFamily="34" charset="-127"/>
        <a:cs typeface="+mn-cs"/>
      </a:defRPr>
    </a:lvl5pPr>
    <a:lvl6pPr marL="2286000" algn="l" defTabSz="914400" rtl="0" eaLnBrk="1" latinLnBrk="0" hangingPunct="1">
      <a:defRPr kumimoji="1" kern="1200">
        <a:solidFill>
          <a:schemeClr val="tx1"/>
        </a:solidFill>
        <a:latin typeface="굴림" panose="020B0600000101010101" pitchFamily="34" charset="-127"/>
        <a:ea typeface="굴림" panose="020B0600000101010101" pitchFamily="34" charset="-127"/>
        <a:cs typeface="+mn-cs"/>
      </a:defRPr>
    </a:lvl6pPr>
    <a:lvl7pPr marL="2743200" algn="l" defTabSz="914400" rtl="0" eaLnBrk="1" latinLnBrk="0" hangingPunct="1">
      <a:defRPr kumimoji="1" kern="1200">
        <a:solidFill>
          <a:schemeClr val="tx1"/>
        </a:solidFill>
        <a:latin typeface="굴림" panose="020B0600000101010101" pitchFamily="34" charset="-127"/>
        <a:ea typeface="굴림" panose="020B0600000101010101" pitchFamily="34" charset="-127"/>
        <a:cs typeface="+mn-cs"/>
      </a:defRPr>
    </a:lvl7pPr>
    <a:lvl8pPr marL="3200400" algn="l" defTabSz="914400" rtl="0" eaLnBrk="1" latinLnBrk="0" hangingPunct="1">
      <a:defRPr kumimoji="1" kern="1200">
        <a:solidFill>
          <a:schemeClr val="tx1"/>
        </a:solidFill>
        <a:latin typeface="굴림" panose="020B0600000101010101" pitchFamily="34" charset="-127"/>
        <a:ea typeface="굴림" panose="020B0600000101010101" pitchFamily="34" charset="-127"/>
        <a:cs typeface="+mn-cs"/>
      </a:defRPr>
    </a:lvl8pPr>
    <a:lvl9pPr marL="3657600" algn="l" defTabSz="914400" rtl="0" eaLnBrk="1" latinLnBrk="0" hangingPunct="1">
      <a:defRPr kumimoji="1" kern="1200">
        <a:solidFill>
          <a:schemeClr val="tx1"/>
        </a:solidFill>
        <a:latin typeface="굴림" panose="020B0600000101010101" pitchFamily="34" charset="-127"/>
        <a:ea typeface="굴림" panose="020B0600000101010101" pitchFamily="34"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922" autoAdjust="0"/>
    <p:restoredTop sz="94712"/>
  </p:normalViewPr>
  <p:slideViewPr>
    <p:cSldViewPr>
      <p:cViewPr varScale="1">
        <p:scale>
          <a:sx n="83" d="100"/>
          <a:sy n="83" d="100"/>
        </p:scale>
        <p:origin x="1008"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sparkskype ksparkskype" userId="b00b1132b041f7de" providerId="LiveId" clId="{E165F2CC-3264-FD4F-921D-01F83C105D62}"/>
    <pc:docChg chg="custSel modSld">
      <pc:chgData name="ksparkskype ksparkskype" userId="b00b1132b041f7de" providerId="LiveId" clId="{E165F2CC-3264-FD4F-921D-01F83C105D62}" dt="2024-05-23T05:46:25.696" v="362" actId="20577"/>
      <pc:docMkLst>
        <pc:docMk/>
      </pc:docMkLst>
      <pc:sldChg chg="modSp mod">
        <pc:chgData name="ksparkskype ksparkskype" userId="b00b1132b041f7de" providerId="LiveId" clId="{E165F2CC-3264-FD4F-921D-01F83C105D62}" dt="2024-05-23T05:40:57.345" v="135" actId="20577"/>
        <pc:sldMkLst>
          <pc:docMk/>
          <pc:sldMk cId="0" sldId="296"/>
        </pc:sldMkLst>
        <pc:spChg chg="mod">
          <ac:chgData name="ksparkskype ksparkskype" userId="b00b1132b041f7de" providerId="LiveId" clId="{E165F2CC-3264-FD4F-921D-01F83C105D62}" dt="2024-05-23T05:40:57.345" v="135" actId="20577"/>
          <ac:spMkLst>
            <pc:docMk/>
            <pc:sldMk cId="0" sldId="296"/>
            <ac:spMk id="3" creationId="{93612BE8-4A5D-EB43-A2C1-FAB522540E4D}"/>
          </ac:spMkLst>
        </pc:spChg>
        <pc:spChg chg="mod">
          <ac:chgData name="ksparkskype ksparkskype" userId="b00b1132b041f7de" providerId="LiveId" clId="{E165F2CC-3264-FD4F-921D-01F83C105D62}" dt="2024-05-23T05:38:58.556" v="60" actId="20577"/>
          <ac:spMkLst>
            <pc:docMk/>
            <pc:sldMk cId="0" sldId="296"/>
            <ac:spMk id="38913" creationId="{AD3B3B79-157D-9A2F-0294-1825976ED480}"/>
          </ac:spMkLst>
        </pc:spChg>
      </pc:sldChg>
      <pc:sldChg chg="modSp mod">
        <pc:chgData name="ksparkskype ksparkskype" userId="b00b1132b041f7de" providerId="LiveId" clId="{E165F2CC-3264-FD4F-921D-01F83C105D62}" dt="2024-05-23T05:44:28.639" v="341" actId="20577"/>
        <pc:sldMkLst>
          <pc:docMk/>
          <pc:sldMk cId="0" sldId="309"/>
        </pc:sldMkLst>
        <pc:spChg chg="mod">
          <ac:chgData name="ksparkskype ksparkskype" userId="b00b1132b041f7de" providerId="LiveId" clId="{E165F2CC-3264-FD4F-921D-01F83C105D62}" dt="2024-05-23T05:42:10.897" v="260" actId="20577"/>
          <ac:spMkLst>
            <pc:docMk/>
            <pc:sldMk cId="0" sldId="309"/>
            <ac:spMk id="37889" creationId="{4ECE6CA3-049E-F4F5-64B3-ADE143CF16D9}"/>
          </ac:spMkLst>
        </pc:spChg>
        <pc:spChg chg="mod">
          <ac:chgData name="ksparkskype ksparkskype" userId="b00b1132b041f7de" providerId="LiveId" clId="{E165F2CC-3264-FD4F-921D-01F83C105D62}" dt="2024-05-23T05:44:28.639" v="341" actId="20577"/>
          <ac:spMkLst>
            <pc:docMk/>
            <pc:sldMk cId="0" sldId="309"/>
            <ac:spMk id="37890" creationId="{AA59ED4C-3F27-1772-C923-BA7F18505998}"/>
          </ac:spMkLst>
        </pc:spChg>
      </pc:sldChg>
      <pc:sldChg chg="modSp mod">
        <pc:chgData name="ksparkskype ksparkskype" userId="b00b1132b041f7de" providerId="LiveId" clId="{E165F2CC-3264-FD4F-921D-01F83C105D62}" dt="2024-05-23T05:41:59.042" v="236" actId="20577"/>
        <pc:sldMkLst>
          <pc:docMk/>
          <pc:sldMk cId="0" sldId="310"/>
        </pc:sldMkLst>
        <pc:spChg chg="mod">
          <ac:chgData name="ksparkskype ksparkskype" userId="b00b1132b041f7de" providerId="LiveId" clId="{E165F2CC-3264-FD4F-921D-01F83C105D62}" dt="2024-05-23T05:41:59.042" v="236" actId="20577"/>
          <ac:spMkLst>
            <pc:docMk/>
            <pc:sldMk cId="0" sldId="310"/>
            <ac:spMk id="3" creationId="{C6A03700-F38D-B648-ABD0-B308AB328FCB}"/>
          </ac:spMkLst>
        </pc:spChg>
        <pc:spChg chg="mod">
          <ac:chgData name="ksparkskype ksparkskype" userId="b00b1132b041f7de" providerId="LiveId" clId="{E165F2CC-3264-FD4F-921D-01F83C105D62}" dt="2024-05-23T05:41:35.529" v="212" actId="1076"/>
          <ac:spMkLst>
            <pc:docMk/>
            <pc:sldMk cId="0" sldId="310"/>
            <ac:spMk id="40961" creationId="{BC7B88A4-20FE-B2BC-53DD-CBDCB66852EC}"/>
          </ac:spMkLst>
        </pc:spChg>
      </pc:sldChg>
      <pc:sldChg chg="modSp mod">
        <pc:chgData name="ksparkskype ksparkskype" userId="b00b1132b041f7de" providerId="LiveId" clId="{E165F2CC-3264-FD4F-921D-01F83C105D62}" dt="2024-05-23T05:40:35.865" v="118" actId="20577"/>
        <pc:sldMkLst>
          <pc:docMk/>
          <pc:sldMk cId="0" sldId="311"/>
        </pc:sldMkLst>
        <pc:spChg chg="mod">
          <ac:chgData name="ksparkskype ksparkskype" userId="b00b1132b041f7de" providerId="LiveId" clId="{E165F2CC-3264-FD4F-921D-01F83C105D62}" dt="2024-05-23T05:40:35.865" v="118" actId="20577"/>
          <ac:spMkLst>
            <pc:docMk/>
            <pc:sldMk cId="0" sldId="311"/>
            <ac:spMk id="3" creationId="{023879B0-7217-A046-A085-14DBB7272DFB}"/>
          </ac:spMkLst>
        </pc:spChg>
      </pc:sldChg>
      <pc:sldChg chg="modSp mod">
        <pc:chgData name="ksparkskype ksparkskype" userId="b00b1132b041f7de" providerId="LiveId" clId="{E165F2CC-3264-FD4F-921D-01F83C105D62}" dt="2024-05-23T05:46:25.696" v="362" actId="20577"/>
        <pc:sldMkLst>
          <pc:docMk/>
          <pc:sldMk cId="2064504568" sldId="339"/>
        </pc:sldMkLst>
        <pc:spChg chg="mod">
          <ac:chgData name="ksparkskype ksparkskype" userId="b00b1132b041f7de" providerId="LiveId" clId="{E165F2CC-3264-FD4F-921D-01F83C105D62}" dt="2024-05-23T05:46:25.696" v="362" actId="20577"/>
          <ac:spMkLst>
            <pc:docMk/>
            <pc:sldMk cId="2064504568" sldId="339"/>
            <ac:spMk id="3" creationId="{5E689375-7AFE-5FC4-A1DF-07591F3F881A}"/>
          </ac:spMkLst>
        </pc:spChg>
      </pc:sldChg>
      <pc:sldChg chg="modSp mod">
        <pc:chgData name="ksparkskype ksparkskype" userId="b00b1132b041f7de" providerId="LiveId" clId="{E165F2CC-3264-FD4F-921D-01F83C105D62}" dt="2024-05-23T05:38:42.838" v="46" actId="20577"/>
        <pc:sldMkLst>
          <pc:docMk/>
          <pc:sldMk cId="1882629794" sldId="344"/>
        </pc:sldMkLst>
        <pc:spChg chg="mod">
          <ac:chgData name="ksparkskype ksparkskype" userId="b00b1132b041f7de" providerId="LiveId" clId="{E165F2CC-3264-FD4F-921D-01F83C105D62}" dt="2024-05-23T05:38:42.838" v="46" actId="20577"/>
          <ac:spMkLst>
            <pc:docMk/>
            <pc:sldMk cId="1882629794" sldId="344"/>
            <ac:spMk id="3" creationId="{D3AF9745-6319-3EC6-B638-0E73886AAB7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머리글 개체 틀 1">
            <a:extLst>
              <a:ext uri="{FF2B5EF4-FFF2-40B4-BE49-F238E27FC236}">
                <a16:creationId xmlns:a16="http://schemas.microsoft.com/office/drawing/2014/main" id="{174EEFA0-5FC4-7D92-33C9-6ED207BFAC1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latinLnBrk="1" hangingPunct="1">
              <a:spcBef>
                <a:spcPts val="0"/>
              </a:spcBef>
              <a:spcAft>
                <a:spcPts val="0"/>
              </a:spcAft>
              <a:defRPr kumimoji="0" sz="1200">
                <a:latin typeface="+mn-lt"/>
                <a:ea typeface="+mn-ea"/>
              </a:defRPr>
            </a:lvl1pPr>
          </a:lstStyle>
          <a:p>
            <a:pPr>
              <a:defRPr/>
            </a:pPr>
            <a:endParaRPr lang="ko-KR" altLang="en-US"/>
          </a:p>
        </p:txBody>
      </p:sp>
      <p:sp>
        <p:nvSpPr>
          <p:cNvPr id="3" name="날짜 개체 틀 2">
            <a:extLst>
              <a:ext uri="{FF2B5EF4-FFF2-40B4-BE49-F238E27FC236}">
                <a16:creationId xmlns:a16="http://schemas.microsoft.com/office/drawing/2014/main" id="{B945E31D-F1C2-B057-4F22-882FEE8E6AD3}"/>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latinLnBrk="1" hangingPunct="1">
              <a:spcBef>
                <a:spcPts val="0"/>
              </a:spcBef>
              <a:spcAft>
                <a:spcPts val="0"/>
              </a:spcAft>
              <a:defRPr kumimoji="0" sz="1200">
                <a:latin typeface="+mn-lt"/>
                <a:ea typeface="+mn-ea"/>
              </a:defRPr>
            </a:lvl1pPr>
          </a:lstStyle>
          <a:p>
            <a:pPr>
              <a:defRPr/>
            </a:pPr>
            <a:fld id="{E8389454-EF12-164E-B66A-A22AABA6EC2E}" type="datetimeFigureOut">
              <a:rPr lang="ko-KR" altLang="en-US"/>
              <a:pPr>
                <a:defRPr/>
              </a:pPr>
              <a:t>2024. 5. 22.</a:t>
            </a:fld>
            <a:endParaRPr lang="ko-KR" altLang="en-US"/>
          </a:p>
        </p:txBody>
      </p:sp>
      <p:sp>
        <p:nvSpPr>
          <p:cNvPr id="4" name="슬라이드 이미지 개체 틀 3">
            <a:extLst>
              <a:ext uri="{FF2B5EF4-FFF2-40B4-BE49-F238E27FC236}">
                <a16:creationId xmlns:a16="http://schemas.microsoft.com/office/drawing/2014/main" id="{6E78DDBB-5102-C28C-6011-F3A5A287FEF1}"/>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ko-KR" altLang="en-US" noProof="0"/>
          </a:p>
        </p:txBody>
      </p:sp>
      <p:sp>
        <p:nvSpPr>
          <p:cNvPr id="5" name="슬라이드 노트 개체 틀 4">
            <a:extLst>
              <a:ext uri="{FF2B5EF4-FFF2-40B4-BE49-F238E27FC236}">
                <a16:creationId xmlns:a16="http://schemas.microsoft.com/office/drawing/2014/main" id="{2CC5F572-53DC-A72D-06DB-C9DAE9F0F49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ko-KR" altLang="en-US" noProof="0"/>
              <a:t>마스터 텍스트 스타일을 편집합니다</a:t>
            </a:r>
          </a:p>
          <a:p>
            <a:pPr lvl="1"/>
            <a:r>
              <a:rPr lang="ko-KR" altLang="en-US" noProof="0"/>
              <a:t>둘째 수준</a:t>
            </a:r>
          </a:p>
          <a:p>
            <a:pPr lvl="2"/>
            <a:r>
              <a:rPr lang="ko-KR" altLang="en-US" noProof="0"/>
              <a:t>셋째 수준</a:t>
            </a:r>
          </a:p>
          <a:p>
            <a:pPr lvl="3"/>
            <a:r>
              <a:rPr lang="ko-KR" altLang="en-US" noProof="0"/>
              <a:t>넷째 수준</a:t>
            </a:r>
          </a:p>
          <a:p>
            <a:pPr lvl="4"/>
            <a:r>
              <a:rPr lang="ko-KR" altLang="en-US" noProof="0"/>
              <a:t>다섯째 수준</a:t>
            </a:r>
          </a:p>
        </p:txBody>
      </p:sp>
      <p:sp>
        <p:nvSpPr>
          <p:cNvPr id="6" name="바닥글 개체 틀 5">
            <a:extLst>
              <a:ext uri="{FF2B5EF4-FFF2-40B4-BE49-F238E27FC236}">
                <a16:creationId xmlns:a16="http://schemas.microsoft.com/office/drawing/2014/main" id="{29E900BC-E3F2-8C0A-F86A-0BE26EFCAB9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latinLnBrk="1" hangingPunct="1">
              <a:spcBef>
                <a:spcPts val="0"/>
              </a:spcBef>
              <a:spcAft>
                <a:spcPts val="0"/>
              </a:spcAft>
              <a:defRPr kumimoji="0" sz="1200">
                <a:latin typeface="+mn-lt"/>
                <a:ea typeface="+mn-ea"/>
              </a:defRPr>
            </a:lvl1pPr>
          </a:lstStyle>
          <a:p>
            <a:pPr>
              <a:defRPr/>
            </a:pPr>
            <a:endParaRPr lang="ko-KR" altLang="en-US"/>
          </a:p>
        </p:txBody>
      </p:sp>
      <p:sp>
        <p:nvSpPr>
          <p:cNvPr id="7" name="슬라이드 번호 개체 틀 6">
            <a:extLst>
              <a:ext uri="{FF2B5EF4-FFF2-40B4-BE49-F238E27FC236}">
                <a16:creationId xmlns:a16="http://schemas.microsoft.com/office/drawing/2014/main" id="{FF23073A-ADA0-B29F-2745-73C1761E2016}"/>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latinLnBrk="1" hangingPunct="1">
              <a:defRPr kumimoji="0" sz="1200" smtClean="0">
                <a:latin typeface="맑은 고딕" panose="020B0503020000020004" pitchFamily="34" charset="-127"/>
                <a:ea typeface="맑은 고딕" panose="020B0503020000020004" pitchFamily="34" charset="-127"/>
              </a:defRPr>
            </a:lvl1pPr>
          </a:lstStyle>
          <a:p>
            <a:pPr>
              <a:defRPr/>
            </a:pPr>
            <a:fld id="{6E914500-6ECA-7A49-980D-70669051F5AB}" type="slidenum">
              <a:rPr lang="ko-KR" altLang="en-US"/>
              <a:pPr>
                <a:defRPr/>
              </a:pPr>
              <a:t>‹#›</a:t>
            </a:fld>
            <a:endParaRPr lang="ko-KR" altLang="en-US"/>
          </a:p>
        </p:txBody>
      </p:sp>
    </p:spTree>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sz="1200" kern="1200">
        <a:solidFill>
          <a:schemeClr val="tx1"/>
        </a:solidFill>
        <a:latin typeface="+mn-lt"/>
        <a:ea typeface="+mn-ea"/>
        <a:cs typeface="+mn-cs"/>
      </a:defRPr>
    </a:lvl1pPr>
    <a:lvl2pPr marL="457200" algn="l" rtl="0" eaLnBrk="0" fontAlgn="base" latinLnBrk="1" hangingPunct="0">
      <a:spcBef>
        <a:spcPct val="30000"/>
      </a:spcBef>
      <a:spcAft>
        <a:spcPct val="0"/>
      </a:spcAft>
      <a:defRPr sz="1200" kern="1200">
        <a:solidFill>
          <a:schemeClr val="tx1"/>
        </a:solidFill>
        <a:latin typeface="+mn-lt"/>
        <a:ea typeface="+mn-ea"/>
        <a:cs typeface="+mn-cs"/>
      </a:defRPr>
    </a:lvl2pPr>
    <a:lvl3pPr marL="914400" algn="l" rtl="0" eaLnBrk="0" fontAlgn="base" latinLnBrk="1" hangingPunct="0">
      <a:spcBef>
        <a:spcPct val="30000"/>
      </a:spcBef>
      <a:spcAft>
        <a:spcPct val="0"/>
      </a:spcAft>
      <a:defRPr sz="1200" kern="1200">
        <a:solidFill>
          <a:schemeClr val="tx1"/>
        </a:solidFill>
        <a:latin typeface="+mn-lt"/>
        <a:ea typeface="+mn-ea"/>
        <a:cs typeface="+mn-cs"/>
      </a:defRPr>
    </a:lvl3pPr>
    <a:lvl4pPr marL="1371600" algn="l" rtl="0" eaLnBrk="0" fontAlgn="base" latinLnBrk="1" hangingPunct="0">
      <a:spcBef>
        <a:spcPct val="30000"/>
      </a:spcBef>
      <a:spcAft>
        <a:spcPct val="0"/>
      </a:spcAft>
      <a:defRPr sz="1200" kern="1200">
        <a:solidFill>
          <a:schemeClr val="tx1"/>
        </a:solidFill>
        <a:latin typeface="+mn-lt"/>
        <a:ea typeface="+mn-ea"/>
        <a:cs typeface="+mn-cs"/>
      </a:defRPr>
    </a:lvl4pPr>
    <a:lvl5pPr marL="1828800" algn="l" rtl="0" eaLnBrk="0" fontAlgn="base" latinLnBrk="1" hangingPunct="0">
      <a:spcBef>
        <a:spcPct val="30000"/>
      </a:spcBef>
      <a:spcAft>
        <a:spcPct val="0"/>
      </a:spcAft>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슬라이드 이미지 개체 틀 1">
            <a:extLst>
              <a:ext uri="{FF2B5EF4-FFF2-40B4-BE49-F238E27FC236}">
                <a16:creationId xmlns:a16="http://schemas.microsoft.com/office/drawing/2014/main" id="{78F2EE86-EC14-94AB-D823-A78E47AB6F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2" name="슬라이드 노트 개체 틀 2">
            <a:extLst>
              <a:ext uri="{FF2B5EF4-FFF2-40B4-BE49-F238E27FC236}">
                <a16:creationId xmlns:a16="http://schemas.microsoft.com/office/drawing/2014/main" id="{8A538614-020A-F36C-FAC0-42F6E071AA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ko-KR" altLang="en-US"/>
          </a:p>
        </p:txBody>
      </p:sp>
      <p:sp>
        <p:nvSpPr>
          <p:cNvPr id="15363" name="슬라이드 번호 개체 틀 3">
            <a:extLst>
              <a:ext uri="{FF2B5EF4-FFF2-40B4-BE49-F238E27FC236}">
                <a16:creationId xmlns:a16="http://schemas.microsoft.com/office/drawing/2014/main" id="{57ED4274-69BC-8C37-D1FE-9CBC5A16FB9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latinLnBrk="1">
              <a:spcBef>
                <a:spcPct val="30000"/>
              </a:spcBef>
              <a:defRPr sz="1200">
                <a:solidFill>
                  <a:schemeClr val="tx1"/>
                </a:solidFill>
                <a:latin typeface="맑은 고딕" panose="020B0503020000020004" pitchFamily="34" charset="-127"/>
                <a:ea typeface="맑은 고딕" panose="020B0503020000020004" pitchFamily="34" charset="-127"/>
              </a:defRPr>
            </a:lvl1pPr>
            <a:lvl2pPr marL="742950" indent="-285750" latinLnBrk="1">
              <a:spcBef>
                <a:spcPct val="30000"/>
              </a:spcBef>
              <a:defRPr sz="1200">
                <a:solidFill>
                  <a:schemeClr val="tx1"/>
                </a:solidFill>
                <a:latin typeface="맑은 고딕" panose="020B0503020000020004" pitchFamily="34" charset="-127"/>
                <a:ea typeface="맑은 고딕" panose="020B0503020000020004" pitchFamily="34" charset="-127"/>
              </a:defRPr>
            </a:lvl2pPr>
            <a:lvl3pPr marL="11430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3pPr>
            <a:lvl4pPr marL="16002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4pPr>
            <a:lvl5pPr marL="20574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5pPr>
            <a:lvl6pPr marL="25146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6pPr>
            <a:lvl7pPr marL="29718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7pPr>
            <a:lvl8pPr marL="34290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8pPr>
            <a:lvl9pPr marL="38862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9pPr>
          </a:lstStyle>
          <a:p>
            <a:pPr>
              <a:spcBef>
                <a:spcPct val="0"/>
              </a:spcBef>
            </a:pPr>
            <a:fld id="{9D8C535D-458F-7B47-83B9-BA2D613479E4}" type="slidenum">
              <a:rPr lang="ko-KR" altLang="en-US"/>
              <a:pPr>
                <a:spcBef>
                  <a:spcPct val="0"/>
                </a:spcBef>
              </a:pPr>
              <a:t>1</a:t>
            </a:fld>
            <a:endParaRPr lang="ko-KR"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ko-KR" dirty="0">
                <a:sym typeface="Wingdings" panose="05000000000000000000" pitchFamily="2" charset="2"/>
              </a:rPr>
              <a:t>US: categorical (black &amp; white) </a:t>
            </a:r>
            <a:r>
              <a:rPr lang="en-US" altLang="ko-KR" b="1" dirty="0">
                <a:sym typeface="Wingdings" panose="05000000000000000000" pitchFamily="2" charset="2"/>
              </a:rPr>
              <a:t>3rd party doctrine</a:t>
            </a:r>
            <a:r>
              <a:rPr lang="en-US" altLang="ko-KR" dirty="0">
                <a:sym typeface="Wingdings" panose="05000000000000000000" pitchFamily="2" charset="2"/>
              </a:rPr>
              <a:t> – Supreme Court: “metadata acquisition not a “search” so not need warrant” but US Congress changed law by making some metadata subject to court order</a:t>
            </a:r>
          </a:p>
          <a:p>
            <a:r>
              <a:rPr lang="en-US" altLang="ko-KR" dirty="0">
                <a:sym typeface="Wingdings" panose="05000000000000000000" pitchFamily="2" charset="2"/>
              </a:rPr>
              <a:t>EU: incremental - e.g. walking in gay pride march not considered voluntary giving up of privacy</a:t>
            </a:r>
          </a:p>
          <a:p>
            <a:r>
              <a:rPr lang="en-US" altLang="ko-KR" dirty="0">
                <a:sym typeface="Wingdings" panose="05000000000000000000" pitchFamily="2" charset="2"/>
              </a:rPr>
              <a:t>US:  becoming more incremental – </a:t>
            </a:r>
            <a:r>
              <a:rPr lang="en-US" altLang="ko-KR" b="1" dirty="0">
                <a:sym typeface="Wingdings" panose="05000000000000000000" pitchFamily="2" charset="2"/>
              </a:rPr>
              <a:t>Jones</a:t>
            </a:r>
            <a:r>
              <a:rPr lang="en-US" altLang="ko-KR" dirty="0">
                <a:sym typeface="Wingdings" panose="05000000000000000000" pitchFamily="2" charset="2"/>
              </a:rPr>
              <a:t> (location tracking),</a:t>
            </a:r>
            <a:r>
              <a:rPr lang="en-US" altLang="ko-KR" b="1" dirty="0">
                <a:sym typeface="Wingdings" panose="05000000000000000000" pitchFamily="2" charset="2"/>
              </a:rPr>
              <a:t> Riley</a:t>
            </a:r>
            <a:r>
              <a:rPr lang="en-US" altLang="ko-KR" dirty="0">
                <a:sym typeface="Wingdings" panose="05000000000000000000" pitchFamily="2" charset="2"/>
              </a:rPr>
              <a:t>(mobile phone search), </a:t>
            </a:r>
            <a:r>
              <a:rPr lang="en-US" altLang="ko-KR" b="1" dirty="0">
                <a:sym typeface="Wingdings" panose="05000000000000000000" pitchFamily="2" charset="2"/>
              </a:rPr>
              <a:t>Carpenter</a:t>
            </a:r>
            <a:r>
              <a:rPr lang="en-US" altLang="ko-KR" dirty="0">
                <a:sym typeface="Wingdings" panose="05000000000000000000" pitchFamily="2" charset="2"/>
              </a:rPr>
              <a:t> (cell tower location no 3</a:t>
            </a:r>
            <a:r>
              <a:rPr lang="en-US" altLang="ko-KR" baseline="30000" dirty="0">
                <a:sym typeface="Wingdings" panose="05000000000000000000" pitchFamily="2" charset="2"/>
              </a:rPr>
              <a:t>rd</a:t>
            </a:r>
            <a:r>
              <a:rPr lang="en-US" altLang="ko-KR" dirty="0">
                <a:sym typeface="Wingdings" panose="05000000000000000000" pitchFamily="2" charset="2"/>
              </a:rPr>
              <a:t> party doctrine)</a:t>
            </a:r>
          </a:p>
          <a:p>
            <a:r>
              <a:rPr lang="en-US" altLang="ko-KR" dirty="0">
                <a:sym typeface="Wingdings" panose="05000000000000000000" pitchFamily="2" charset="2"/>
              </a:rPr>
              <a:t>Anyway, when it comes to criminal investigation, EU=US because of public interest –e.g. French police collecting info at gay pride march will not need warrant. </a:t>
            </a:r>
            <a:r>
              <a:rPr lang="en-US" altLang="ko-KR" b="1" u="sng" dirty="0">
                <a:sym typeface="Wingdings" panose="05000000000000000000" pitchFamily="2" charset="2"/>
              </a:rPr>
              <a:t>Difference is when private parties collect and use data.</a:t>
            </a:r>
            <a:endParaRPr lang="en-US" b="1" u="sng" dirty="0"/>
          </a:p>
          <a:p>
            <a:endParaRPr lang="en-US" dirty="0"/>
          </a:p>
        </p:txBody>
      </p:sp>
      <p:sp>
        <p:nvSpPr>
          <p:cNvPr id="4" name="Slide Number Placeholder 3"/>
          <p:cNvSpPr>
            <a:spLocks noGrp="1"/>
          </p:cNvSpPr>
          <p:nvPr>
            <p:ph type="sldNum" sz="quarter" idx="5"/>
          </p:nvPr>
        </p:nvSpPr>
        <p:spPr/>
        <p:txBody>
          <a:bodyPr/>
          <a:lstStyle/>
          <a:p>
            <a:pPr>
              <a:defRPr/>
            </a:pPr>
            <a:fld id="{6E914500-6ECA-7A49-980D-70669051F5AB}" type="slidenum">
              <a:rPr lang="ko-KR" altLang="en-US" smtClean="0"/>
              <a:pPr>
                <a:defRPr/>
              </a:pPr>
              <a:t>4</a:t>
            </a:fld>
            <a:endParaRPr lang="ko-KR" altLang="en-US"/>
          </a:p>
        </p:txBody>
      </p:sp>
    </p:spTree>
    <p:extLst>
      <p:ext uri="{BB962C8B-B14F-4D97-AF65-F5344CB8AC3E}">
        <p14:creationId xmlns:p14="http://schemas.microsoft.com/office/powerpoint/2010/main" val="2218913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슬라이드 이미지 개체 틀 1">
            <a:extLst>
              <a:ext uri="{FF2B5EF4-FFF2-40B4-BE49-F238E27FC236}">
                <a16:creationId xmlns:a16="http://schemas.microsoft.com/office/drawing/2014/main" id="{E81662FC-3CCC-2F4B-0250-170D325B87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슬라이드 노트 개체 틀 2">
            <a:extLst>
              <a:ext uri="{FF2B5EF4-FFF2-40B4-BE49-F238E27FC236}">
                <a16:creationId xmlns:a16="http://schemas.microsoft.com/office/drawing/2014/main" id="{9373E6A4-A970-A07E-2298-01B3273412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ko-KR" altLang="en-US"/>
          </a:p>
        </p:txBody>
      </p:sp>
      <p:sp>
        <p:nvSpPr>
          <p:cNvPr id="18435" name="슬라이드 번호 개체 틀 3">
            <a:extLst>
              <a:ext uri="{FF2B5EF4-FFF2-40B4-BE49-F238E27FC236}">
                <a16:creationId xmlns:a16="http://schemas.microsoft.com/office/drawing/2014/main" id="{FC8A3784-9B2F-67DE-38A3-3AABAC856E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latinLnBrk="1">
              <a:spcBef>
                <a:spcPct val="30000"/>
              </a:spcBef>
              <a:defRPr sz="1200">
                <a:solidFill>
                  <a:schemeClr val="tx1"/>
                </a:solidFill>
                <a:latin typeface="맑은 고딕" panose="020B0503020000020004" pitchFamily="34" charset="-127"/>
                <a:ea typeface="맑은 고딕" panose="020B0503020000020004" pitchFamily="34" charset="-127"/>
              </a:defRPr>
            </a:lvl1pPr>
            <a:lvl2pPr marL="742950" indent="-285750" latinLnBrk="1">
              <a:spcBef>
                <a:spcPct val="30000"/>
              </a:spcBef>
              <a:defRPr sz="1200">
                <a:solidFill>
                  <a:schemeClr val="tx1"/>
                </a:solidFill>
                <a:latin typeface="맑은 고딕" panose="020B0503020000020004" pitchFamily="34" charset="-127"/>
                <a:ea typeface="맑은 고딕" panose="020B0503020000020004" pitchFamily="34" charset="-127"/>
              </a:defRPr>
            </a:lvl2pPr>
            <a:lvl3pPr marL="11430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3pPr>
            <a:lvl4pPr marL="16002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4pPr>
            <a:lvl5pPr marL="20574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5pPr>
            <a:lvl6pPr marL="25146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6pPr>
            <a:lvl7pPr marL="29718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7pPr>
            <a:lvl8pPr marL="34290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8pPr>
            <a:lvl9pPr marL="38862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9pPr>
          </a:lstStyle>
          <a:p>
            <a:pPr>
              <a:spcBef>
                <a:spcPct val="0"/>
              </a:spcBef>
            </a:pPr>
            <a:fld id="{38D37CF6-616D-DC4B-9739-31FDFB51E178}" type="slidenum">
              <a:rPr lang="ko-KR" altLang="en-US"/>
              <a:pPr>
                <a:spcBef>
                  <a:spcPct val="0"/>
                </a:spcBef>
              </a:pPr>
              <a:t>5</a:t>
            </a:fld>
            <a:endParaRPr lang="ko-KR"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슬라이드 이미지 개체 틀 1">
            <a:extLst>
              <a:ext uri="{FF2B5EF4-FFF2-40B4-BE49-F238E27FC236}">
                <a16:creationId xmlns:a16="http://schemas.microsoft.com/office/drawing/2014/main" id="{045227A8-154A-C742-ED42-311389A7F2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슬라이드 노트 개체 틀 2">
            <a:extLst>
              <a:ext uri="{FF2B5EF4-FFF2-40B4-BE49-F238E27FC236}">
                <a16:creationId xmlns:a16="http://schemas.microsoft.com/office/drawing/2014/main" id="{BF6DBAF2-A152-80A9-B9D5-EDD86BB661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ko-KR" altLang="en-US"/>
          </a:p>
        </p:txBody>
      </p:sp>
      <p:sp>
        <p:nvSpPr>
          <p:cNvPr id="20483" name="슬라이드 번호 개체 틀 3">
            <a:extLst>
              <a:ext uri="{FF2B5EF4-FFF2-40B4-BE49-F238E27FC236}">
                <a16:creationId xmlns:a16="http://schemas.microsoft.com/office/drawing/2014/main" id="{B5471961-7322-57E0-4F1E-B276AAEBE1E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latinLnBrk="1">
              <a:spcBef>
                <a:spcPct val="30000"/>
              </a:spcBef>
              <a:defRPr sz="1200">
                <a:solidFill>
                  <a:schemeClr val="tx1"/>
                </a:solidFill>
                <a:latin typeface="맑은 고딕" panose="020B0503020000020004" pitchFamily="34" charset="-127"/>
                <a:ea typeface="맑은 고딕" panose="020B0503020000020004" pitchFamily="34" charset="-127"/>
              </a:defRPr>
            </a:lvl1pPr>
            <a:lvl2pPr marL="742950" indent="-285750" latinLnBrk="1">
              <a:spcBef>
                <a:spcPct val="30000"/>
              </a:spcBef>
              <a:defRPr sz="1200">
                <a:solidFill>
                  <a:schemeClr val="tx1"/>
                </a:solidFill>
                <a:latin typeface="맑은 고딕" panose="020B0503020000020004" pitchFamily="34" charset="-127"/>
                <a:ea typeface="맑은 고딕" panose="020B0503020000020004" pitchFamily="34" charset="-127"/>
              </a:defRPr>
            </a:lvl2pPr>
            <a:lvl3pPr marL="11430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3pPr>
            <a:lvl4pPr marL="16002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4pPr>
            <a:lvl5pPr marL="20574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5pPr>
            <a:lvl6pPr marL="25146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6pPr>
            <a:lvl7pPr marL="29718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7pPr>
            <a:lvl8pPr marL="34290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8pPr>
            <a:lvl9pPr marL="38862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9pPr>
          </a:lstStyle>
          <a:p>
            <a:pPr>
              <a:spcBef>
                <a:spcPct val="0"/>
              </a:spcBef>
            </a:pPr>
            <a:fld id="{229CF4CF-56CA-8E46-8C9C-AD3DA2D9B5F9}" type="slidenum">
              <a:rPr lang="ko-KR" altLang="en-US"/>
              <a:pPr>
                <a:spcBef>
                  <a:spcPct val="0"/>
                </a:spcBef>
              </a:pPr>
              <a:t>8</a:t>
            </a:fld>
            <a:endParaRPr lang="ko-KR"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슬라이드 이미지 개체 틀 1">
            <a:extLst>
              <a:ext uri="{FF2B5EF4-FFF2-40B4-BE49-F238E27FC236}">
                <a16:creationId xmlns:a16="http://schemas.microsoft.com/office/drawing/2014/main" id="{120624D8-B1E0-0443-229F-EF1C7FCFE2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슬라이드 노트 개체 틀 2">
            <a:extLst>
              <a:ext uri="{FF2B5EF4-FFF2-40B4-BE49-F238E27FC236}">
                <a16:creationId xmlns:a16="http://schemas.microsoft.com/office/drawing/2014/main" id="{12A152E6-FE47-8C52-6BEF-1BAEC2A38F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ko-KR" altLang="en-US"/>
          </a:p>
        </p:txBody>
      </p:sp>
      <p:sp>
        <p:nvSpPr>
          <p:cNvPr id="22531" name="슬라이드 번호 개체 틀 3">
            <a:extLst>
              <a:ext uri="{FF2B5EF4-FFF2-40B4-BE49-F238E27FC236}">
                <a16:creationId xmlns:a16="http://schemas.microsoft.com/office/drawing/2014/main" id="{6AB47C54-9C86-DC61-6D38-A4FBFA833E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latinLnBrk="1">
              <a:spcBef>
                <a:spcPct val="30000"/>
              </a:spcBef>
              <a:defRPr sz="1200">
                <a:solidFill>
                  <a:schemeClr val="tx1"/>
                </a:solidFill>
                <a:latin typeface="맑은 고딕" panose="020B0503020000020004" pitchFamily="34" charset="-127"/>
                <a:ea typeface="맑은 고딕" panose="020B0503020000020004" pitchFamily="34" charset="-127"/>
              </a:defRPr>
            </a:lvl1pPr>
            <a:lvl2pPr marL="742950" indent="-285750" latinLnBrk="1">
              <a:spcBef>
                <a:spcPct val="30000"/>
              </a:spcBef>
              <a:defRPr sz="1200">
                <a:solidFill>
                  <a:schemeClr val="tx1"/>
                </a:solidFill>
                <a:latin typeface="맑은 고딕" panose="020B0503020000020004" pitchFamily="34" charset="-127"/>
                <a:ea typeface="맑은 고딕" panose="020B0503020000020004" pitchFamily="34" charset="-127"/>
              </a:defRPr>
            </a:lvl2pPr>
            <a:lvl3pPr marL="11430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3pPr>
            <a:lvl4pPr marL="16002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4pPr>
            <a:lvl5pPr marL="20574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5pPr>
            <a:lvl6pPr marL="25146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6pPr>
            <a:lvl7pPr marL="29718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7pPr>
            <a:lvl8pPr marL="34290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8pPr>
            <a:lvl9pPr marL="38862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9pPr>
          </a:lstStyle>
          <a:p>
            <a:pPr>
              <a:spcBef>
                <a:spcPct val="0"/>
              </a:spcBef>
            </a:pPr>
            <a:fld id="{6BD1F967-3606-1A42-BF88-F7A2189A9C29}" type="slidenum">
              <a:rPr lang="ko-KR" altLang="en-US"/>
              <a:pPr>
                <a:spcBef>
                  <a:spcPct val="0"/>
                </a:spcBef>
              </a:pPr>
              <a:t>10</a:t>
            </a:fld>
            <a:endParaRPr lang="ko-KR" altLang="en-US"/>
          </a:p>
        </p:txBody>
      </p:sp>
    </p:spTree>
    <p:extLst>
      <p:ext uri="{BB962C8B-B14F-4D97-AF65-F5344CB8AC3E}">
        <p14:creationId xmlns:p14="http://schemas.microsoft.com/office/powerpoint/2010/main" val="862056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슬라이드 이미지 개체 틀 1">
            <a:extLst>
              <a:ext uri="{FF2B5EF4-FFF2-40B4-BE49-F238E27FC236}">
                <a16:creationId xmlns:a16="http://schemas.microsoft.com/office/drawing/2014/main" id="{120624D8-B1E0-0443-229F-EF1C7FCFE2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슬라이드 노트 개체 틀 2">
            <a:extLst>
              <a:ext uri="{FF2B5EF4-FFF2-40B4-BE49-F238E27FC236}">
                <a16:creationId xmlns:a16="http://schemas.microsoft.com/office/drawing/2014/main" id="{12A152E6-FE47-8C52-6BEF-1BAEC2A38F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ko-KR" altLang="en-US"/>
          </a:p>
        </p:txBody>
      </p:sp>
      <p:sp>
        <p:nvSpPr>
          <p:cNvPr id="22531" name="슬라이드 번호 개체 틀 3">
            <a:extLst>
              <a:ext uri="{FF2B5EF4-FFF2-40B4-BE49-F238E27FC236}">
                <a16:creationId xmlns:a16="http://schemas.microsoft.com/office/drawing/2014/main" id="{6AB47C54-9C86-DC61-6D38-A4FBFA833E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latinLnBrk="1">
              <a:spcBef>
                <a:spcPct val="30000"/>
              </a:spcBef>
              <a:defRPr sz="1200">
                <a:solidFill>
                  <a:schemeClr val="tx1"/>
                </a:solidFill>
                <a:latin typeface="맑은 고딕" panose="020B0503020000020004" pitchFamily="34" charset="-127"/>
                <a:ea typeface="맑은 고딕" panose="020B0503020000020004" pitchFamily="34" charset="-127"/>
              </a:defRPr>
            </a:lvl1pPr>
            <a:lvl2pPr marL="742950" indent="-285750" latinLnBrk="1">
              <a:spcBef>
                <a:spcPct val="30000"/>
              </a:spcBef>
              <a:defRPr sz="1200">
                <a:solidFill>
                  <a:schemeClr val="tx1"/>
                </a:solidFill>
                <a:latin typeface="맑은 고딕" panose="020B0503020000020004" pitchFamily="34" charset="-127"/>
                <a:ea typeface="맑은 고딕" panose="020B0503020000020004" pitchFamily="34" charset="-127"/>
              </a:defRPr>
            </a:lvl2pPr>
            <a:lvl3pPr marL="11430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3pPr>
            <a:lvl4pPr marL="16002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4pPr>
            <a:lvl5pPr marL="20574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5pPr>
            <a:lvl6pPr marL="25146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6pPr>
            <a:lvl7pPr marL="29718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7pPr>
            <a:lvl8pPr marL="34290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8pPr>
            <a:lvl9pPr marL="38862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9pPr>
          </a:lstStyle>
          <a:p>
            <a:pPr>
              <a:spcBef>
                <a:spcPct val="0"/>
              </a:spcBef>
            </a:pPr>
            <a:fld id="{6BD1F967-3606-1A42-BF88-F7A2189A9C29}" type="slidenum">
              <a:rPr lang="ko-KR" altLang="en-US"/>
              <a:pPr>
                <a:spcBef>
                  <a:spcPct val="0"/>
                </a:spcBef>
              </a:pPr>
              <a:t>23</a:t>
            </a:fld>
            <a:endParaRPr lang="ko-KR" altLang="en-US"/>
          </a:p>
        </p:txBody>
      </p:sp>
    </p:spTree>
    <p:extLst>
      <p:ext uri="{BB962C8B-B14F-4D97-AF65-F5344CB8AC3E}">
        <p14:creationId xmlns:p14="http://schemas.microsoft.com/office/powerpoint/2010/main" val="3430296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슬라이드 이미지 개체 틀 1">
            <a:extLst>
              <a:ext uri="{FF2B5EF4-FFF2-40B4-BE49-F238E27FC236}">
                <a16:creationId xmlns:a16="http://schemas.microsoft.com/office/drawing/2014/main" id="{120624D8-B1E0-0443-229F-EF1C7FCFE2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슬라이드 노트 개체 틀 2">
            <a:extLst>
              <a:ext uri="{FF2B5EF4-FFF2-40B4-BE49-F238E27FC236}">
                <a16:creationId xmlns:a16="http://schemas.microsoft.com/office/drawing/2014/main" id="{12A152E6-FE47-8C52-6BEF-1BAEC2A38F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ko-KR" altLang="en-US"/>
          </a:p>
        </p:txBody>
      </p:sp>
      <p:sp>
        <p:nvSpPr>
          <p:cNvPr id="22531" name="슬라이드 번호 개체 틀 3">
            <a:extLst>
              <a:ext uri="{FF2B5EF4-FFF2-40B4-BE49-F238E27FC236}">
                <a16:creationId xmlns:a16="http://schemas.microsoft.com/office/drawing/2014/main" id="{6AB47C54-9C86-DC61-6D38-A4FBFA833E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latinLnBrk="1">
              <a:spcBef>
                <a:spcPct val="30000"/>
              </a:spcBef>
              <a:defRPr sz="1200">
                <a:solidFill>
                  <a:schemeClr val="tx1"/>
                </a:solidFill>
                <a:latin typeface="맑은 고딕" panose="020B0503020000020004" pitchFamily="34" charset="-127"/>
                <a:ea typeface="맑은 고딕" panose="020B0503020000020004" pitchFamily="34" charset="-127"/>
              </a:defRPr>
            </a:lvl1pPr>
            <a:lvl2pPr marL="742950" indent="-285750" latinLnBrk="1">
              <a:spcBef>
                <a:spcPct val="30000"/>
              </a:spcBef>
              <a:defRPr sz="1200">
                <a:solidFill>
                  <a:schemeClr val="tx1"/>
                </a:solidFill>
                <a:latin typeface="맑은 고딕" panose="020B0503020000020004" pitchFamily="34" charset="-127"/>
                <a:ea typeface="맑은 고딕" panose="020B0503020000020004" pitchFamily="34" charset="-127"/>
              </a:defRPr>
            </a:lvl2pPr>
            <a:lvl3pPr marL="11430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3pPr>
            <a:lvl4pPr marL="16002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4pPr>
            <a:lvl5pPr marL="20574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5pPr>
            <a:lvl6pPr marL="25146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6pPr>
            <a:lvl7pPr marL="29718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7pPr>
            <a:lvl8pPr marL="34290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8pPr>
            <a:lvl9pPr marL="38862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9pPr>
          </a:lstStyle>
          <a:p>
            <a:pPr>
              <a:spcBef>
                <a:spcPct val="0"/>
              </a:spcBef>
            </a:pPr>
            <a:fld id="{6BD1F967-3606-1A42-BF88-F7A2189A9C29}" type="slidenum">
              <a:rPr lang="ko-KR" altLang="en-US"/>
              <a:pPr>
                <a:spcBef>
                  <a:spcPct val="0"/>
                </a:spcBef>
              </a:pPr>
              <a:t>24</a:t>
            </a:fld>
            <a:endParaRPr lang="ko-KR" altLang="en-US"/>
          </a:p>
        </p:txBody>
      </p:sp>
    </p:spTree>
    <p:extLst>
      <p:ext uri="{BB962C8B-B14F-4D97-AF65-F5344CB8AC3E}">
        <p14:creationId xmlns:p14="http://schemas.microsoft.com/office/powerpoint/2010/main" val="2416935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a:t>마스터 제목 스타일 편집</a:t>
            </a:r>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4" name="날짜 개체 틀 3">
            <a:extLst>
              <a:ext uri="{FF2B5EF4-FFF2-40B4-BE49-F238E27FC236}">
                <a16:creationId xmlns:a16="http://schemas.microsoft.com/office/drawing/2014/main" id="{0DBE1AAA-8E31-7DD5-72A9-B1538026BF86}"/>
              </a:ext>
            </a:extLst>
          </p:cNvPr>
          <p:cNvSpPr>
            <a:spLocks noGrp="1"/>
          </p:cNvSpPr>
          <p:nvPr>
            <p:ph type="dt" sz="half" idx="10"/>
          </p:nvPr>
        </p:nvSpPr>
        <p:spPr/>
        <p:txBody>
          <a:bodyPr/>
          <a:lstStyle>
            <a:lvl1pPr>
              <a:defRPr/>
            </a:lvl1pPr>
          </a:lstStyle>
          <a:p>
            <a:pPr>
              <a:defRPr/>
            </a:pPr>
            <a:fld id="{A79E6927-B28A-5846-A9C4-CF80A75593E4}" type="datetimeFigureOut">
              <a:rPr lang="ko-KR" altLang="en-US"/>
              <a:pPr>
                <a:defRPr/>
              </a:pPr>
              <a:t>2024. 5. 22.</a:t>
            </a:fld>
            <a:endParaRPr lang="ko-KR" altLang="en-US"/>
          </a:p>
        </p:txBody>
      </p:sp>
      <p:sp>
        <p:nvSpPr>
          <p:cNvPr id="5" name="바닥글 개체 틀 4">
            <a:extLst>
              <a:ext uri="{FF2B5EF4-FFF2-40B4-BE49-F238E27FC236}">
                <a16:creationId xmlns:a16="http://schemas.microsoft.com/office/drawing/2014/main" id="{26376876-0F4D-2DB3-1282-E4DF975870FA}"/>
              </a:ext>
            </a:extLst>
          </p:cNvPr>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a:extLst>
              <a:ext uri="{FF2B5EF4-FFF2-40B4-BE49-F238E27FC236}">
                <a16:creationId xmlns:a16="http://schemas.microsoft.com/office/drawing/2014/main" id="{689437D0-4862-0F59-112E-D31B3C45D5EC}"/>
              </a:ext>
            </a:extLst>
          </p:cNvPr>
          <p:cNvSpPr>
            <a:spLocks noGrp="1"/>
          </p:cNvSpPr>
          <p:nvPr>
            <p:ph type="sldNum" sz="quarter" idx="12"/>
          </p:nvPr>
        </p:nvSpPr>
        <p:spPr/>
        <p:txBody>
          <a:bodyPr/>
          <a:lstStyle>
            <a:lvl1pPr>
              <a:defRPr/>
            </a:lvl1pPr>
          </a:lstStyle>
          <a:p>
            <a:pPr>
              <a:defRPr/>
            </a:pPr>
            <a:fld id="{61633A19-422C-A149-94E7-8DBC6772D3D2}" type="slidenum">
              <a:rPr lang="ko-KR" altLang="en-US"/>
              <a:pPr>
                <a:defRPr/>
              </a:pPr>
              <a:t>‹#›</a:t>
            </a:fld>
            <a:endParaRPr lang="ko-KR" altLang="en-US"/>
          </a:p>
        </p:txBody>
      </p:sp>
    </p:spTree>
    <p:extLst>
      <p:ext uri="{BB962C8B-B14F-4D97-AF65-F5344CB8AC3E}">
        <p14:creationId xmlns:p14="http://schemas.microsoft.com/office/powerpoint/2010/main" val="698786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0F768571-85E7-928A-0C0E-E1DA2A8CD2C2}"/>
              </a:ext>
            </a:extLst>
          </p:cNvPr>
          <p:cNvSpPr>
            <a:spLocks noGrp="1"/>
          </p:cNvSpPr>
          <p:nvPr>
            <p:ph type="dt" sz="half" idx="10"/>
          </p:nvPr>
        </p:nvSpPr>
        <p:spPr/>
        <p:txBody>
          <a:bodyPr/>
          <a:lstStyle>
            <a:lvl1pPr>
              <a:defRPr/>
            </a:lvl1pPr>
          </a:lstStyle>
          <a:p>
            <a:pPr>
              <a:defRPr/>
            </a:pPr>
            <a:fld id="{3C3EEB3B-3C11-1B45-B6AA-D9672B7D916A}" type="datetimeFigureOut">
              <a:rPr lang="ko-KR" altLang="en-US"/>
              <a:pPr>
                <a:defRPr/>
              </a:pPr>
              <a:t>2024. 5. 22.</a:t>
            </a:fld>
            <a:endParaRPr lang="ko-KR" altLang="en-US"/>
          </a:p>
        </p:txBody>
      </p:sp>
      <p:sp>
        <p:nvSpPr>
          <p:cNvPr id="5" name="바닥글 개체 틀 4">
            <a:extLst>
              <a:ext uri="{FF2B5EF4-FFF2-40B4-BE49-F238E27FC236}">
                <a16:creationId xmlns:a16="http://schemas.microsoft.com/office/drawing/2014/main" id="{A9F779F7-2786-6673-9B4D-70736F838BD1}"/>
              </a:ext>
            </a:extLst>
          </p:cNvPr>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a:extLst>
              <a:ext uri="{FF2B5EF4-FFF2-40B4-BE49-F238E27FC236}">
                <a16:creationId xmlns:a16="http://schemas.microsoft.com/office/drawing/2014/main" id="{4B9EA9A7-D2DE-1F1E-68F2-BA7F4B4650BC}"/>
              </a:ext>
            </a:extLst>
          </p:cNvPr>
          <p:cNvSpPr>
            <a:spLocks noGrp="1"/>
          </p:cNvSpPr>
          <p:nvPr>
            <p:ph type="sldNum" sz="quarter" idx="12"/>
          </p:nvPr>
        </p:nvSpPr>
        <p:spPr/>
        <p:txBody>
          <a:bodyPr/>
          <a:lstStyle>
            <a:lvl1pPr>
              <a:defRPr/>
            </a:lvl1pPr>
          </a:lstStyle>
          <a:p>
            <a:pPr>
              <a:defRPr/>
            </a:pPr>
            <a:fld id="{EAFBD99C-8901-5C4F-956F-72DF3346FD13}" type="slidenum">
              <a:rPr lang="ko-KR" altLang="en-US"/>
              <a:pPr>
                <a:defRPr/>
              </a:pPr>
              <a:t>‹#›</a:t>
            </a:fld>
            <a:endParaRPr lang="ko-KR" altLang="en-US"/>
          </a:p>
        </p:txBody>
      </p:sp>
    </p:spTree>
    <p:extLst>
      <p:ext uri="{BB962C8B-B14F-4D97-AF65-F5344CB8AC3E}">
        <p14:creationId xmlns:p14="http://schemas.microsoft.com/office/powerpoint/2010/main" val="3628818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E43A6250-6B4D-787E-A286-6DE2269AE757}"/>
              </a:ext>
            </a:extLst>
          </p:cNvPr>
          <p:cNvSpPr>
            <a:spLocks noGrp="1"/>
          </p:cNvSpPr>
          <p:nvPr>
            <p:ph type="dt" sz="half" idx="10"/>
          </p:nvPr>
        </p:nvSpPr>
        <p:spPr/>
        <p:txBody>
          <a:bodyPr/>
          <a:lstStyle>
            <a:lvl1pPr>
              <a:defRPr/>
            </a:lvl1pPr>
          </a:lstStyle>
          <a:p>
            <a:pPr>
              <a:defRPr/>
            </a:pPr>
            <a:fld id="{8BD557AE-49CA-E84C-8D3F-9E996C36F80F}" type="datetimeFigureOut">
              <a:rPr lang="ko-KR" altLang="en-US"/>
              <a:pPr>
                <a:defRPr/>
              </a:pPr>
              <a:t>2024. 5. 22.</a:t>
            </a:fld>
            <a:endParaRPr lang="ko-KR" altLang="en-US"/>
          </a:p>
        </p:txBody>
      </p:sp>
      <p:sp>
        <p:nvSpPr>
          <p:cNvPr id="5" name="바닥글 개체 틀 4">
            <a:extLst>
              <a:ext uri="{FF2B5EF4-FFF2-40B4-BE49-F238E27FC236}">
                <a16:creationId xmlns:a16="http://schemas.microsoft.com/office/drawing/2014/main" id="{1F4AC015-5B80-DD55-B757-8E981C32E094}"/>
              </a:ext>
            </a:extLst>
          </p:cNvPr>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a:extLst>
              <a:ext uri="{FF2B5EF4-FFF2-40B4-BE49-F238E27FC236}">
                <a16:creationId xmlns:a16="http://schemas.microsoft.com/office/drawing/2014/main" id="{38FFB480-BFCA-F3FC-72E9-D20FD6FEBAC5}"/>
              </a:ext>
            </a:extLst>
          </p:cNvPr>
          <p:cNvSpPr>
            <a:spLocks noGrp="1"/>
          </p:cNvSpPr>
          <p:nvPr>
            <p:ph type="sldNum" sz="quarter" idx="12"/>
          </p:nvPr>
        </p:nvSpPr>
        <p:spPr/>
        <p:txBody>
          <a:bodyPr/>
          <a:lstStyle>
            <a:lvl1pPr>
              <a:defRPr/>
            </a:lvl1pPr>
          </a:lstStyle>
          <a:p>
            <a:pPr>
              <a:defRPr/>
            </a:pPr>
            <a:fld id="{9BC7D653-245E-9E4B-8EFC-63097871610A}" type="slidenum">
              <a:rPr lang="ko-KR" altLang="en-US"/>
              <a:pPr>
                <a:defRPr/>
              </a:pPr>
              <a:t>‹#›</a:t>
            </a:fld>
            <a:endParaRPr lang="ko-KR" altLang="en-US"/>
          </a:p>
        </p:txBody>
      </p:sp>
    </p:spTree>
    <p:extLst>
      <p:ext uri="{BB962C8B-B14F-4D97-AF65-F5344CB8AC3E}">
        <p14:creationId xmlns:p14="http://schemas.microsoft.com/office/powerpoint/2010/main" val="2924384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357C833E-17EF-B7AC-4DA5-A5C4228C7A93}"/>
              </a:ext>
            </a:extLst>
          </p:cNvPr>
          <p:cNvSpPr>
            <a:spLocks noGrp="1"/>
          </p:cNvSpPr>
          <p:nvPr>
            <p:ph type="dt" sz="half" idx="10"/>
          </p:nvPr>
        </p:nvSpPr>
        <p:spPr/>
        <p:txBody>
          <a:bodyPr/>
          <a:lstStyle>
            <a:lvl1pPr>
              <a:defRPr/>
            </a:lvl1pPr>
          </a:lstStyle>
          <a:p>
            <a:pPr>
              <a:defRPr/>
            </a:pPr>
            <a:fld id="{41B78D73-C33B-FF48-A7B1-4878CD5B1584}" type="datetimeFigureOut">
              <a:rPr lang="ko-KR" altLang="en-US"/>
              <a:pPr>
                <a:defRPr/>
              </a:pPr>
              <a:t>2024. 5. 22.</a:t>
            </a:fld>
            <a:endParaRPr lang="ko-KR" altLang="en-US"/>
          </a:p>
        </p:txBody>
      </p:sp>
      <p:sp>
        <p:nvSpPr>
          <p:cNvPr id="5" name="바닥글 개체 틀 4">
            <a:extLst>
              <a:ext uri="{FF2B5EF4-FFF2-40B4-BE49-F238E27FC236}">
                <a16:creationId xmlns:a16="http://schemas.microsoft.com/office/drawing/2014/main" id="{AA8631A5-08F4-9A76-E547-83B49185B5E1}"/>
              </a:ext>
            </a:extLst>
          </p:cNvPr>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a:extLst>
              <a:ext uri="{FF2B5EF4-FFF2-40B4-BE49-F238E27FC236}">
                <a16:creationId xmlns:a16="http://schemas.microsoft.com/office/drawing/2014/main" id="{D8694D4D-8AB5-0981-A544-04FC492C140F}"/>
              </a:ext>
            </a:extLst>
          </p:cNvPr>
          <p:cNvSpPr>
            <a:spLocks noGrp="1"/>
          </p:cNvSpPr>
          <p:nvPr>
            <p:ph type="sldNum" sz="quarter" idx="12"/>
          </p:nvPr>
        </p:nvSpPr>
        <p:spPr/>
        <p:txBody>
          <a:bodyPr/>
          <a:lstStyle>
            <a:lvl1pPr>
              <a:defRPr/>
            </a:lvl1pPr>
          </a:lstStyle>
          <a:p>
            <a:pPr>
              <a:defRPr/>
            </a:pPr>
            <a:fld id="{5CD98767-8AB8-0F46-88B7-79F794AA1CD8}" type="slidenum">
              <a:rPr lang="ko-KR" altLang="en-US"/>
              <a:pPr>
                <a:defRPr/>
              </a:pPr>
              <a:t>‹#›</a:t>
            </a:fld>
            <a:endParaRPr lang="ko-KR" altLang="en-US"/>
          </a:p>
        </p:txBody>
      </p:sp>
    </p:spTree>
    <p:extLst>
      <p:ext uri="{BB962C8B-B14F-4D97-AF65-F5344CB8AC3E}">
        <p14:creationId xmlns:p14="http://schemas.microsoft.com/office/powerpoint/2010/main" val="2013126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4" name="날짜 개체 틀 3">
            <a:extLst>
              <a:ext uri="{FF2B5EF4-FFF2-40B4-BE49-F238E27FC236}">
                <a16:creationId xmlns:a16="http://schemas.microsoft.com/office/drawing/2014/main" id="{802E79A9-B96F-A38C-E691-B207296EDA08}"/>
              </a:ext>
            </a:extLst>
          </p:cNvPr>
          <p:cNvSpPr>
            <a:spLocks noGrp="1"/>
          </p:cNvSpPr>
          <p:nvPr>
            <p:ph type="dt" sz="half" idx="10"/>
          </p:nvPr>
        </p:nvSpPr>
        <p:spPr/>
        <p:txBody>
          <a:bodyPr/>
          <a:lstStyle>
            <a:lvl1pPr>
              <a:defRPr/>
            </a:lvl1pPr>
          </a:lstStyle>
          <a:p>
            <a:pPr>
              <a:defRPr/>
            </a:pPr>
            <a:fld id="{DA6FDED6-1E9C-5243-837C-30186ED89477}" type="datetimeFigureOut">
              <a:rPr lang="ko-KR" altLang="en-US"/>
              <a:pPr>
                <a:defRPr/>
              </a:pPr>
              <a:t>2024. 5. 22.</a:t>
            </a:fld>
            <a:endParaRPr lang="ko-KR" altLang="en-US"/>
          </a:p>
        </p:txBody>
      </p:sp>
      <p:sp>
        <p:nvSpPr>
          <p:cNvPr id="5" name="바닥글 개체 틀 4">
            <a:extLst>
              <a:ext uri="{FF2B5EF4-FFF2-40B4-BE49-F238E27FC236}">
                <a16:creationId xmlns:a16="http://schemas.microsoft.com/office/drawing/2014/main" id="{81FB4645-3B6C-CAC7-197F-C2638D495F13}"/>
              </a:ext>
            </a:extLst>
          </p:cNvPr>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a:extLst>
              <a:ext uri="{FF2B5EF4-FFF2-40B4-BE49-F238E27FC236}">
                <a16:creationId xmlns:a16="http://schemas.microsoft.com/office/drawing/2014/main" id="{52FEDF7E-9758-1CCD-5835-3B202D22DF78}"/>
              </a:ext>
            </a:extLst>
          </p:cNvPr>
          <p:cNvSpPr>
            <a:spLocks noGrp="1"/>
          </p:cNvSpPr>
          <p:nvPr>
            <p:ph type="sldNum" sz="quarter" idx="12"/>
          </p:nvPr>
        </p:nvSpPr>
        <p:spPr/>
        <p:txBody>
          <a:bodyPr/>
          <a:lstStyle>
            <a:lvl1pPr>
              <a:defRPr/>
            </a:lvl1pPr>
          </a:lstStyle>
          <a:p>
            <a:pPr>
              <a:defRPr/>
            </a:pPr>
            <a:fld id="{B280DE87-6256-C54A-9E65-14AC2927E7D9}" type="slidenum">
              <a:rPr lang="ko-KR" altLang="en-US"/>
              <a:pPr>
                <a:defRPr/>
              </a:pPr>
              <a:t>‹#›</a:t>
            </a:fld>
            <a:endParaRPr lang="ko-KR" altLang="en-US"/>
          </a:p>
        </p:txBody>
      </p:sp>
    </p:spTree>
    <p:extLst>
      <p:ext uri="{BB962C8B-B14F-4D97-AF65-F5344CB8AC3E}">
        <p14:creationId xmlns:p14="http://schemas.microsoft.com/office/powerpoint/2010/main" val="1074994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3">
            <a:extLst>
              <a:ext uri="{FF2B5EF4-FFF2-40B4-BE49-F238E27FC236}">
                <a16:creationId xmlns:a16="http://schemas.microsoft.com/office/drawing/2014/main" id="{6D67A4B2-E8CA-8A12-5AD0-97361A807C02}"/>
              </a:ext>
            </a:extLst>
          </p:cNvPr>
          <p:cNvSpPr>
            <a:spLocks noGrp="1"/>
          </p:cNvSpPr>
          <p:nvPr>
            <p:ph type="dt" sz="half" idx="10"/>
          </p:nvPr>
        </p:nvSpPr>
        <p:spPr/>
        <p:txBody>
          <a:bodyPr/>
          <a:lstStyle>
            <a:lvl1pPr>
              <a:defRPr/>
            </a:lvl1pPr>
          </a:lstStyle>
          <a:p>
            <a:pPr>
              <a:defRPr/>
            </a:pPr>
            <a:fld id="{E040C734-8906-144D-A39B-057669421718}" type="datetimeFigureOut">
              <a:rPr lang="ko-KR" altLang="en-US"/>
              <a:pPr>
                <a:defRPr/>
              </a:pPr>
              <a:t>2024. 5. 22.</a:t>
            </a:fld>
            <a:endParaRPr lang="ko-KR" altLang="en-US"/>
          </a:p>
        </p:txBody>
      </p:sp>
      <p:sp>
        <p:nvSpPr>
          <p:cNvPr id="6" name="바닥글 개체 틀 4">
            <a:extLst>
              <a:ext uri="{FF2B5EF4-FFF2-40B4-BE49-F238E27FC236}">
                <a16:creationId xmlns:a16="http://schemas.microsoft.com/office/drawing/2014/main" id="{2335A141-361A-48CF-92F6-37A613A77DAE}"/>
              </a:ext>
            </a:extLst>
          </p:cNvPr>
          <p:cNvSpPr>
            <a:spLocks noGrp="1"/>
          </p:cNvSpPr>
          <p:nvPr>
            <p:ph type="ftr" sz="quarter" idx="11"/>
          </p:nvPr>
        </p:nvSpPr>
        <p:spPr/>
        <p:txBody>
          <a:bodyPr/>
          <a:lstStyle>
            <a:lvl1pPr>
              <a:defRPr/>
            </a:lvl1pPr>
          </a:lstStyle>
          <a:p>
            <a:pPr>
              <a:defRPr/>
            </a:pPr>
            <a:endParaRPr lang="ko-KR" altLang="en-US"/>
          </a:p>
        </p:txBody>
      </p:sp>
      <p:sp>
        <p:nvSpPr>
          <p:cNvPr id="7" name="슬라이드 번호 개체 틀 5">
            <a:extLst>
              <a:ext uri="{FF2B5EF4-FFF2-40B4-BE49-F238E27FC236}">
                <a16:creationId xmlns:a16="http://schemas.microsoft.com/office/drawing/2014/main" id="{E4195694-746C-996A-5CED-0F3333450D9E}"/>
              </a:ext>
            </a:extLst>
          </p:cNvPr>
          <p:cNvSpPr>
            <a:spLocks noGrp="1"/>
          </p:cNvSpPr>
          <p:nvPr>
            <p:ph type="sldNum" sz="quarter" idx="12"/>
          </p:nvPr>
        </p:nvSpPr>
        <p:spPr/>
        <p:txBody>
          <a:bodyPr/>
          <a:lstStyle>
            <a:lvl1pPr>
              <a:defRPr/>
            </a:lvl1pPr>
          </a:lstStyle>
          <a:p>
            <a:pPr>
              <a:defRPr/>
            </a:pPr>
            <a:fld id="{4622D4B8-8AC4-5341-BC77-06F209CF8F0C}" type="slidenum">
              <a:rPr lang="ko-KR" altLang="en-US"/>
              <a:pPr>
                <a:defRPr/>
              </a:pPr>
              <a:t>‹#›</a:t>
            </a:fld>
            <a:endParaRPr lang="ko-KR" altLang="en-US"/>
          </a:p>
        </p:txBody>
      </p:sp>
    </p:spTree>
    <p:extLst>
      <p:ext uri="{BB962C8B-B14F-4D97-AF65-F5344CB8AC3E}">
        <p14:creationId xmlns:p14="http://schemas.microsoft.com/office/powerpoint/2010/main" val="544344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a:extLst>
              <a:ext uri="{FF2B5EF4-FFF2-40B4-BE49-F238E27FC236}">
                <a16:creationId xmlns:a16="http://schemas.microsoft.com/office/drawing/2014/main" id="{A9019C7C-B8C0-D29D-78F3-B27B5ABB0399}"/>
              </a:ext>
            </a:extLst>
          </p:cNvPr>
          <p:cNvSpPr>
            <a:spLocks noGrp="1"/>
          </p:cNvSpPr>
          <p:nvPr>
            <p:ph type="dt" sz="half" idx="10"/>
          </p:nvPr>
        </p:nvSpPr>
        <p:spPr/>
        <p:txBody>
          <a:bodyPr/>
          <a:lstStyle>
            <a:lvl1pPr>
              <a:defRPr/>
            </a:lvl1pPr>
          </a:lstStyle>
          <a:p>
            <a:pPr>
              <a:defRPr/>
            </a:pPr>
            <a:fld id="{A977C7E8-3160-EE41-A77C-6DB0475E9D9E}" type="datetimeFigureOut">
              <a:rPr lang="ko-KR" altLang="en-US"/>
              <a:pPr>
                <a:defRPr/>
              </a:pPr>
              <a:t>2024. 5. 22.</a:t>
            </a:fld>
            <a:endParaRPr lang="ko-KR" altLang="en-US"/>
          </a:p>
        </p:txBody>
      </p:sp>
      <p:sp>
        <p:nvSpPr>
          <p:cNvPr id="8" name="바닥글 개체 틀 4">
            <a:extLst>
              <a:ext uri="{FF2B5EF4-FFF2-40B4-BE49-F238E27FC236}">
                <a16:creationId xmlns:a16="http://schemas.microsoft.com/office/drawing/2014/main" id="{0F979EBA-BEFE-5DAA-3199-17CFB910B010}"/>
              </a:ext>
            </a:extLst>
          </p:cNvPr>
          <p:cNvSpPr>
            <a:spLocks noGrp="1"/>
          </p:cNvSpPr>
          <p:nvPr>
            <p:ph type="ftr" sz="quarter" idx="11"/>
          </p:nvPr>
        </p:nvSpPr>
        <p:spPr/>
        <p:txBody>
          <a:bodyPr/>
          <a:lstStyle>
            <a:lvl1pPr>
              <a:defRPr/>
            </a:lvl1pPr>
          </a:lstStyle>
          <a:p>
            <a:pPr>
              <a:defRPr/>
            </a:pPr>
            <a:endParaRPr lang="ko-KR" altLang="en-US"/>
          </a:p>
        </p:txBody>
      </p:sp>
      <p:sp>
        <p:nvSpPr>
          <p:cNvPr id="9" name="슬라이드 번호 개체 틀 5">
            <a:extLst>
              <a:ext uri="{FF2B5EF4-FFF2-40B4-BE49-F238E27FC236}">
                <a16:creationId xmlns:a16="http://schemas.microsoft.com/office/drawing/2014/main" id="{58FAAD53-72EF-8B40-E455-5E6DE56C61F3}"/>
              </a:ext>
            </a:extLst>
          </p:cNvPr>
          <p:cNvSpPr>
            <a:spLocks noGrp="1"/>
          </p:cNvSpPr>
          <p:nvPr>
            <p:ph type="sldNum" sz="quarter" idx="12"/>
          </p:nvPr>
        </p:nvSpPr>
        <p:spPr/>
        <p:txBody>
          <a:bodyPr/>
          <a:lstStyle>
            <a:lvl1pPr>
              <a:defRPr/>
            </a:lvl1pPr>
          </a:lstStyle>
          <a:p>
            <a:pPr>
              <a:defRPr/>
            </a:pPr>
            <a:fld id="{B278E7CF-501C-854F-86AA-CFBEEC523494}" type="slidenum">
              <a:rPr lang="ko-KR" altLang="en-US"/>
              <a:pPr>
                <a:defRPr/>
              </a:pPr>
              <a:t>‹#›</a:t>
            </a:fld>
            <a:endParaRPr lang="ko-KR" altLang="en-US"/>
          </a:p>
        </p:txBody>
      </p:sp>
    </p:spTree>
    <p:extLst>
      <p:ext uri="{BB962C8B-B14F-4D97-AF65-F5344CB8AC3E}">
        <p14:creationId xmlns:p14="http://schemas.microsoft.com/office/powerpoint/2010/main" val="3547166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3">
            <a:extLst>
              <a:ext uri="{FF2B5EF4-FFF2-40B4-BE49-F238E27FC236}">
                <a16:creationId xmlns:a16="http://schemas.microsoft.com/office/drawing/2014/main" id="{24E08457-37FA-BDCE-4F97-25BDD4038A66}"/>
              </a:ext>
            </a:extLst>
          </p:cNvPr>
          <p:cNvSpPr>
            <a:spLocks noGrp="1"/>
          </p:cNvSpPr>
          <p:nvPr>
            <p:ph type="dt" sz="half" idx="10"/>
          </p:nvPr>
        </p:nvSpPr>
        <p:spPr/>
        <p:txBody>
          <a:bodyPr/>
          <a:lstStyle>
            <a:lvl1pPr>
              <a:defRPr/>
            </a:lvl1pPr>
          </a:lstStyle>
          <a:p>
            <a:pPr>
              <a:defRPr/>
            </a:pPr>
            <a:fld id="{1AAFAC70-B4C7-2645-8D83-86D02F55E77E}" type="datetimeFigureOut">
              <a:rPr lang="ko-KR" altLang="en-US"/>
              <a:pPr>
                <a:defRPr/>
              </a:pPr>
              <a:t>2024. 5. 22.</a:t>
            </a:fld>
            <a:endParaRPr lang="ko-KR" altLang="en-US"/>
          </a:p>
        </p:txBody>
      </p:sp>
      <p:sp>
        <p:nvSpPr>
          <p:cNvPr id="4" name="바닥글 개체 틀 4">
            <a:extLst>
              <a:ext uri="{FF2B5EF4-FFF2-40B4-BE49-F238E27FC236}">
                <a16:creationId xmlns:a16="http://schemas.microsoft.com/office/drawing/2014/main" id="{C0924633-B011-6262-4F0C-921E214029A1}"/>
              </a:ext>
            </a:extLst>
          </p:cNvPr>
          <p:cNvSpPr>
            <a:spLocks noGrp="1"/>
          </p:cNvSpPr>
          <p:nvPr>
            <p:ph type="ftr" sz="quarter" idx="11"/>
          </p:nvPr>
        </p:nvSpPr>
        <p:spPr/>
        <p:txBody>
          <a:bodyPr/>
          <a:lstStyle>
            <a:lvl1pPr>
              <a:defRPr/>
            </a:lvl1pPr>
          </a:lstStyle>
          <a:p>
            <a:pPr>
              <a:defRPr/>
            </a:pPr>
            <a:endParaRPr lang="ko-KR" altLang="en-US"/>
          </a:p>
        </p:txBody>
      </p:sp>
      <p:sp>
        <p:nvSpPr>
          <p:cNvPr id="5" name="슬라이드 번호 개체 틀 5">
            <a:extLst>
              <a:ext uri="{FF2B5EF4-FFF2-40B4-BE49-F238E27FC236}">
                <a16:creationId xmlns:a16="http://schemas.microsoft.com/office/drawing/2014/main" id="{7726F929-714C-32FB-083F-F934DD63C705}"/>
              </a:ext>
            </a:extLst>
          </p:cNvPr>
          <p:cNvSpPr>
            <a:spLocks noGrp="1"/>
          </p:cNvSpPr>
          <p:nvPr>
            <p:ph type="sldNum" sz="quarter" idx="12"/>
          </p:nvPr>
        </p:nvSpPr>
        <p:spPr/>
        <p:txBody>
          <a:bodyPr/>
          <a:lstStyle>
            <a:lvl1pPr>
              <a:defRPr/>
            </a:lvl1pPr>
          </a:lstStyle>
          <a:p>
            <a:pPr>
              <a:defRPr/>
            </a:pPr>
            <a:fld id="{DF63E79F-85D5-C14B-A727-66024C478D8E}" type="slidenum">
              <a:rPr lang="ko-KR" altLang="en-US"/>
              <a:pPr>
                <a:defRPr/>
              </a:pPr>
              <a:t>‹#›</a:t>
            </a:fld>
            <a:endParaRPr lang="ko-KR" altLang="en-US"/>
          </a:p>
        </p:txBody>
      </p:sp>
    </p:spTree>
    <p:extLst>
      <p:ext uri="{BB962C8B-B14F-4D97-AF65-F5344CB8AC3E}">
        <p14:creationId xmlns:p14="http://schemas.microsoft.com/office/powerpoint/2010/main" val="3190745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3">
            <a:extLst>
              <a:ext uri="{FF2B5EF4-FFF2-40B4-BE49-F238E27FC236}">
                <a16:creationId xmlns:a16="http://schemas.microsoft.com/office/drawing/2014/main" id="{6ACB8601-47BA-A9F6-203D-0CFF0A32DDD5}"/>
              </a:ext>
            </a:extLst>
          </p:cNvPr>
          <p:cNvSpPr>
            <a:spLocks noGrp="1"/>
          </p:cNvSpPr>
          <p:nvPr>
            <p:ph type="dt" sz="half" idx="10"/>
          </p:nvPr>
        </p:nvSpPr>
        <p:spPr/>
        <p:txBody>
          <a:bodyPr/>
          <a:lstStyle>
            <a:lvl1pPr>
              <a:defRPr/>
            </a:lvl1pPr>
          </a:lstStyle>
          <a:p>
            <a:pPr>
              <a:defRPr/>
            </a:pPr>
            <a:fld id="{4AC1A37F-CF8F-7146-8840-8C51BBD56B61}" type="datetimeFigureOut">
              <a:rPr lang="ko-KR" altLang="en-US"/>
              <a:pPr>
                <a:defRPr/>
              </a:pPr>
              <a:t>2024. 5. 22.</a:t>
            </a:fld>
            <a:endParaRPr lang="ko-KR" altLang="en-US"/>
          </a:p>
        </p:txBody>
      </p:sp>
      <p:sp>
        <p:nvSpPr>
          <p:cNvPr id="3" name="바닥글 개체 틀 4">
            <a:extLst>
              <a:ext uri="{FF2B5EF4-FFF2-40B4-BE49-F238E27FC236}">
                <a16:creationId xmlns:a16="http://schemas.microsoft.com/office/drawing/2014/main" id="{547E0F9B-46CE-2640-A789-582918680DA8}"/>
              </a:ext>
            </a:extLst>
          </p:cNvPr>
          <p:cNvSpPr>
            <a:spLocks noGrp="1"/>
          </p:cNvSpPr>
          <p:nvPr>
            <p:ph type="ftr" sz="quarter" idx="11"/>
          </p:nvPr>
        </p:nvSpPr>
        <p:spPr/>
        <p:txBody>
          <a:bodyPr/>
          <a:lstStyle>
            <a:lvl1pPr>
              <a:defRPr/>
            </a:lvl1pPr>
          </a:lstStyle>
          <a:p>
            <a:pPr>
              <a:defRPr/>
            </a:pPr>
            <a:endParaRPr lang="ko-KR" altLang="en-US"/>
          </a:p>
        </p:txBody>
      </p:sp>
      <p:sp>
        <p:nvSpPr>
          <p:cNvPr id="4" name="슬라이드 번호 개체 틀 5">
            <a:extLst>
              <a:ext uri="{FF2B5EF4-FFF2-40B4-BE49-F238E27FC236}">
                <a16:creationId xmlns:a16="http://schemas.microsoft.com/office/drawing/2014/main" id="{72AD48BA-A133-601A-885F-70CA3EF6F0B3}"/>
              </a:ext>
            </a:extLst>
          </p:cNvPr>
          <p:cNvSpPr>
            <a:spLocks noGrp="1"/>
          </p:cNvSpPr>
          <p:nvPr>
            <p:ph type="sldNum" sz="quarter" idx="12"/>
          </p:nvPr>
        </p:nvSpPr>
        <p:spPr/>
        <p:txBody>
          <a:bodyPr/>
          <a:lstStyle>
            <a:lvl1pPr>
              <a:defRPr/>
            </a:lvl1pPr>
          </a:lstStyle>
          <a:p>
            <a:pPr>
              <a:defRPr/>
            </a:pPr>
            <a:fld id="{DBD16A52-437D-E848-A13E-244D1951F4C6}" type="slidenum">
              <a:rPr lang="ko-KR" altLang="en-US"/>
              <a:pPr>
                <a:defRPr/>
              </a:pPr>
              <a:t>‹#›</a:t>
            </a:fld>
            <a:endParaRPr lang="ko-KR" altLang="en-US"/>
          </a:p>
        </p:txBody>
      </p:sp>
    </p:spTree>
    <p:extLst>
      <p:ext uri="{BB962C8B-B14F-4D97-AF65-F5344CB8AC3E}">
        <p14:creationId xmlns:p14="http://schemas.microsoft.com/office/powerpoint/2010/main" val="2741882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3">
            <a:extLst>
              <a:ext uri="{FF2B5EF4-FFF2-40B4-BE49-F238E27FC236}">
                <a16:creationId xmlns:a16="http://schemas.microsoft.com/office/drawing/2014/main" id="{F945B8C3-98F8-741F-3158-2CD14A118303}"/>
              </a:ext>
            </a:extLst>
          </p:cNvPr>
          <p:cNvSpPr>
            <a:spLocks noGrp="1"/>
          </p:cNvSpPr>
          <p:nvPr>
            <p:ph type="dt" sz="half" idx="10"/>
          </p:nvPr>
        </p:nvSpPr>
        <p:spPr/>
        <p:txBody>
          <a:bodyPr/>
          <a:lstStyle>
            <a:lvl1pPr>
              <a:defRPr/>
            </a:lvl1pPr>
          </a:lstStyle>
          <a:p>
            <a:pPr>
              <a:defRPr/>
            </a:pPr>
            <a:fld id="{9915DEB0-F404-6F4E-BF84-66E0A7CE6BFC}" type="datetimeFigureOut">
              <a:rPr lang="ko-KR" altLang="en-US"/>
              <a:pPr>
                <a:defRPr/>
              </a:pPr>
              <a:t>2024. 5. 22.</a:t>
            </a:fld>
            <a:endParaRPr lang="ko-KR" altLang="en-US"/>
          </a:p>
        </p:txBody>
      </p:sp>
      <p:sp>
        <p:nvSpPr>
          <p:cNvPr id="6" name="바닥글 개체 틀 4">
            <a:extLst>
              <a:ext uri="{FF2B5EF4-FFF2-40B4-BE49-F238E27FC236}">
                <a16:creationId xmlns:a16="http://schemas.microsoft.com/office/drawing/2014/main" id="{AA1F9D49-402D-4547-EB01-8A6F1312BD1E}"/>
              </a:ext>
            </a:extLst>
          </p:cNvPr>
          <p:cNvSpPr>
            <a:spLocks noGrp="1"/>
          </p:cNvSpPr>
          <p:nvPr>
            <p:ph type="ftr" sz="quarter" idx="11"/>
          </p:nvPr>
        </p:nvSpPr>
        <p:spPr/>
        <p:txBody>
          <a:bodyPr/>
          <a:lstStyle>
            <a:lvl1pPr>
              <a:defRPr/>
            </a:lvl1pPr>
          </a:lstStyle>
          <a:p>
            <a:pPr>
              <a:defRPr/>
            </a:pPr>
            <a:endParaRPr lang="ko-KR" altLang="en-US"/>
          </a:p>
        </p:txBody>
      </p:sp>
      <p:sp>
        <p:nvSpPr>
          <p:cNvPr id="7" name="슬라이드 번호 개체 틀 5">
            <a:extLst>
              <a:ext uri="{FF2B5EF4-FFF2-40B4-BE49-F238E27FC236}">
                <a16:creationId xmlns:a16="http://schemas.microsoft.com/office/drawing/2014/main" id="{D3C9C3D5-F79E-C86A-15FB-DB21C5FCCB60}"/>
              </a:ext>
            </a:extLst>
          </p:cNvPr>
          <p:cNvSpPr>
            <a:spLocks noGrp="1"/>
          </p:cNvSpPr>
          <p:nvPr>
            <p:ph type="sldNum" sz="quarter" idx="12"/>
          </p:nvPr>
        </p:nvSpPr>
        <p:spPr/>
        <p:txBody>
          <a:bodyPr/>
          <a:lstStyle>
            <a:lvl1pPr>
              <a:defRPr/>
            </a:lvl1pPr>
          </a:lstStyle>
          <a:p>
            <a:pPr>
              <a:defRPr/>
            </a:pPr>
            <a:fld id="{8FFFF00C-E5FB-8142-9D80-AF059AB160CA}" type="slidenum">
              <a:rPr lang="ko-KR" altLang="en-US"/>
              <a:pPr>
                <a:defRPr/>
              </a:pPr>
              <a:t>‹#›</a:t>
            </a:fld>
            <a:endParaRPr lang="ko-KR" altLang="en-US"/>
          </a:p>
        </p:txBody>
      </p:sp>
    </p:spTree>
    <p:extLst>
      <p:ext uri="{BB962C8B-B14F-4D97-AF65-F5344CB8AC3E}">
        <p14:creationId xmlns:p14="http://schemas.microsoft.com/office/powerpoint/2010/main" val="3657809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3">
            <a:extLst>
              <a:ext uri="{FF2B5EF4-FFF2-40B4-BE49-F238E27FC236}">
                <a16:creationId xmlns:a16="http://schemas.microsoft.com/office/drawing/2014/main" id="{7C260A75-8144-3F38-268C-2D2725D6F58D}"/>
              </a:ext>
            </a:extLst>
          </p:cNvPr>
          <p:cNvSpPr>
            <a:spLocks noGrp="1"/>
          </p:cNvSpPr>
          <p:nvPr>
            <p:ph type="dt" sz="half" idx="10"/>
          </p:nvPr>
        </p:nvSpPr>
        <p:spPr/>
        <p:txBody>
          <a:bodyPr/>
          <a:lstStyle>
            <a:lvl1pPr>
              <a:defRPr/>
            </a:lvl1pPr>
          </a:lstStyle>
          <a:p>
            <a:pPr>
              <a:defRPr/>
            </a:pPr>
            <a:fld id="{234CAFBF-5BEA-2F42-9271-42F97978B827}" type="datetimeFigureOut">
              <a:rPr lang="ko-KR" altLang="en-US"/>
              <a:pPr>
                <a:defRPr/>
              </a:pPr>
              <a:t>2024. 5. 22.</a:t>
            </a:fld>
            <a:endParaRPr lang="ko-KR" altLang="en-US"/>
          </a:p>
        </p:txBody>
      </p:sp>
      <p:sp>
        <p:nvSpPr>
          <p:cNvPr id="6" name="바닥글 개체 틀 4">
            <a:extLst>
              <a:ext uri="{FF2B5EF4-FFF2-40B4-BE49-F238E27FC236}">
                <a16:creationId xmlns:a16="http://schemas.microsoft.com/office/drawing/2014/main" id="{401A8FBD-3FE8-A805-E5A2-DC4A02FDDCA7}"/>
              </a:ext>
            </a:extLst>
          </p:cNvPr>
          <p:cNvSpPr>
            <a:spLocks noGrp="1"/>
          </p:cNvSpPr>
          <p:nvPr>
            <p:ph type="ftr" sz="quarter" idx="11"/>
          </p:nvPr>
        </p:nvSpPr>
        <p:spPr/>
        <p:txBody>
          <a:bodyPr/>
          <a:lstStyle>
            <a:lvl1pPr>
              <a:defRPr/>
            </a:lvl1pPr>
          </a:lstStyle>
          <a:p>
            <a:pPr>
              <a:defRPr/>
            </a:pPr>
            <a:endParaRPr lang="ko-KR" altLang="en-US"/>
          </a:p>
        </p:txBody>
      </p:sp>
      <p:sp>
        <p:nvSpPr>
          <p:cNvPr id="7" name="슬라이드 번호 개체 틀 5">
            <a:extLst>
              <a:ext uri="{FF2B5EF4-FFF2-40B4-BE49-F238E27FC236}">
                <a16:creationId xmlns:a16="http://schemas.microsoft.com/office/drawing/2014/main" id="{31FA637A-2936-0E32-3348-B3BED722B204}"/>
              </a:ext>
            </a:extLst>
          </p:cNvPr>
          <p:cNvSpPr>
            <a:spLocks noGrp="1"/>
          </p:cNvSpPr>
          <p:nvPr>
            <p:ph type="sldNum" sz="quarter" idx="12"/>
          </p:nvPr>
        </p:nvSpPr>
        <p:spPr/>
        <p:txBody>
          <a:bodyPr/>
          <a:lstStyle>
            <a:lvl1pPr>
              <a:defRPr/>
            </a:lvl1pPr>
          </a:lstStyle>
          <a:p>
            <a:pPr>
              <a:defRPr/>
            </a:pPr>
            <a:fld id="{AE599E1C-6562-6649-A647-B16995660508}" type="slidenum">
              <a:rPr lang="ko-KR" altLang="en-US"/>
              <a:pPr>
                <a:defRPr/>
              </a:pPr>
              <a:t>‹#›</a:t>
            </a:fld>
            <a:endParaRPr lang="ko-KR" altLang="en-US"/>
          </a:p>
        </p:txBody>
      </p:sp>
    </p:spTree>
    <p:extLst>
      <p:ext uri="{BB962C8B-B14F-4D97-AF65-F5344CB8AC3E}">
        <p14:creationId xmlns:p14="http://schemas.microsoft.com/office/powerpoint/2010/main" val="795592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제목 개체 틀 1">
            <a:extLst>
              <a:ext uri="{FF2B5EF4-FFF2-40B4-BE49-F238E27FC236}">
                <a16:creationId xmlns:a16="http://schemas.microsoft.com/office/drawing/2014/main" id="{703303F4-CACF-ABCF-36BA-87D7171190F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ko-KR" altLang="en-US"/>
              <a:t>마스터 제목 스타일 편집</a:t>
            </a:r>
          </a:p>
        </p:txBody>
      </p:sp>
      <p:sp>
        <p:nvSpPr>
          <p:cNvPr id="1027" name="텍스트 개체 틀 2">
            <a:extLst>
              <a:ext uri="{FF2B5EF4-FFF2-40B4-BE49-F238E27FC236}">
                <a16:creationId xmlns:a16="http://schemas.microsoft.com/office/drawing/2014/main" id="{A32BE4C0-D0C0-066E-723E-A1DB93180A98}"/>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C981771B-17ED-4085-9ACA-8F741D8DFB2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latinLnBrk="1" hangingPunct="1">
              <a:spcBef>
                <a:spcPts val="0"/>
              </a:spcBef>
              <a:spcAft>
                <a:spcPts val="0"/>
              </a:spcAft>
              <a:defRPr kumimoji="0" sz="1200">
                <a:solidFill>
                  <a:schemeClr val="tx1">
                    <a:tint val="75000"/>
                  </a:schemeClr>
                </a:solidFill>
                <a:latin typeface="+mn-lt"/>
                <a:ea typeface="+mn-ea"/>
              </a:defRPr>
            </a:lvl1pPr>
          </a:lstStyle>
          <a:p>
            <a:pPr>
              <a:defRPr/>
            </a:pPr>
            <a:fld id="{3F7CF0F8-276C-0945-A2C8-73905E43F41F}" type="datetimeFigureOut">
              <a:rPr lang="ko-KR" altLang="en-US"/>
              <a:pPr>
                <a:defRPr/>
              </a:pPr>
              <a:t>2024. 5. 22.</a:t>
            </a:fld>
            <a:endParaRPr lang="ko-KR" altLang="en-US"/>
          </a:p>
        </p:txBody>
      </p:sp>
      <p:sp>
        <p:nvSpPr>
          <p:cNvPr id="5" name="바닥글 개체 틀 4">
            <a:extLst>
              <a:ext uri="{FF2B5EF4-FFF2-40B4-BE49-F238E27FC236}">
                <a16:creationId xmlns:a16="http://schemas.microsoft.com/office/drawing/2014/main" id="{4BAC2A71-0E02-396C-7E88-4233ECBEC6C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latinLnBrk="1" hangingPunct="1">
              <a:spcBef>
                <a:spcPts val="0"/>
              </a:spcBef>
              <a:spcAft>
                <a:spcPts val="0"/>
              </a:spcAft>
              <a:defRPr kumimoji="0" sz="1200">
                <a:solidFill>
                  <a:schemeClr val="tx1">
                    <a:tint val="75000"/>
                  </a:schemeClr>
                </a:solidFill>
                <a:latin typeface="+mn-lt"/>
                <a:ea typeface="+mn-ea"/>
              </a:defRPr>
            </a:lvl1pPr>
          </a:lstStyle>
          <a:p>
            <a:pPr>
              <a:defRPr/>
            </a:pPr>
            <a:endParaRPr lang="ko-KR" altLang="en-US"/>
          </a:p>
        </p:txBody>
      </p:sp>
      <p:sp>
        <p:nvSpPr>
          <p:cNvPr id="6" name="슬라이드 번호 개체 틀 5">
            <a:extLst>
              <a:ext uri="{FF2B5EF4-FFF2-40B4-BE49-F238E27FC236}">
                <a16:creationId xmlns:a16="http://schemas.microsoft.com/office/drawing/2014/main" id="{8B5DBF66-8290-106D-1925-1D56F76CDE71}"/>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latinLnBrk="1" hangingPunct="1">
              <a:defRPr kumimoji="0" sz="1200" smtClean="0">
                <a:solidFill>
                  <a:srgbClr val="898989"/>
                </a:solidFill>
                <a:latin typeface="맑은 고딕" panose="020B0503020000020004" pitchFamily="34" charset="-127"/>
                <a:ea typeface="맑은 고딕" panose="020B0503020000020004" pitchFamily="34" charset="-127"/>
              </a:defRPr>
            </a:lvl1pPr>
          </a:lstStyle>
          <a:p>
            <a:pPr>
              <a:defRPr/>
            </a:pPr>
            <a:fld id="{63DD1F16-DBA0-DA42-A846-748AF922E7B9}" type="slidenum">
              <a:rPr lang="ko-KR" altLang="en-US"/>
              <a:pPr>
                <a:defRPr/>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latinLnBrk="1" hangingPunct="0">
        <a:spcBef>
          <a:spcPct val="0"/>
        </a:spcBef>
        <a:spcAft>
          <a:spcPct val="0"/>
        </a:spcAft>
        <a:defRPr sz="4400" kern="1200">
          <a:solidFill>
            <a:schemeClr val="tx1"/>
          </a:solidFill>
          <a:latin typeface="+mj-lt"/>
          <a:ea typeface="+mj-ea"/>
          <a:cs typeface="+mj-cs"/>
        </a:defRPr>
      </a:lvl1pPr>
      <a:lvl2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2pPr>
      <a:lvl3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3pPr>
      <a:lvl4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4pPr>
      <a:lvl5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5pPr>
      <a:lvl6pPr marL="457200" algn="ctr" rtl="0" fontAlgn="base" latinLnBrk="1">
        <a:spcBef>
          <a:spcPct val="0"/>
        </a:spcBef>
        <a:spcAft>
          <a:spcPct val="0"/>
        </a:spcAft>
        <a:defRPr sz="4400">
          <a:solidFill>
            <a:schemeClr val="tx1"/>
          </a:solidFill>
          <a:latin typeface="맑은 고딕" pitchFamily="50" charset="-127"/>
          <a:ea typeface="맑은 고딕" pitchFamily="50" charset="-127"/>
        </a:defRPr>
      </a:lvl6pPr>
      <a:lvl7pPr marL="914400" algn="ctr" rtl="0" fontAlgn="base" latinLnBrk="1">
        <a:spcBef>
          <a:spcPct val="0"/>
        </a:spcBef>
        <a:spcAft>
          <a:spcPct val="0"/>
        </a:spcAft>
        <a:defRPr sz="4400">
          <a:solidFill>
            <a:schemeClr val="tx1"/>
          </a:solidFill>
          <a:latin typeface="맑은 고딕" pitchFamily="50" charset="-127"/>
          <a:ea typeface="맑은 고딕" pitchFamily="50" charset="-127"/>
        </a:defRPr>
      </a:lvl7pPr>
      <a:lvl8pPr marL="1371600" algn="ctr" rtl="0" fontAlgn="base" latinLnBrk="1">
        <a:spcBef>
          <a:spcPct val="0"/>
        </a:spcBef>
        <a:spcAft>
          <a:spcPct val="0"/>
        </a:spcAft>
        <a:defRPr sz="4400">
          <a:solidFill>
            <a:schemeClr val="tx1"/>
          </a:solidFill>
          <a:latin typeface="맑은 고딕" pitchFamily="50" charset="-127"/>
          <a:ea typeface="맑은 고딕" pitchFamily="50" charset="-127"/>
        </a:defRPr>
      </a:lvl8pPr>
      <a:lvl9pPr marL="1828800" algn="ctr" rtl="0" fontAlgn="base" latinLnBrk="1">
        <a:spcBef>
          <a:spcPct val="0"/>
        </a:spcBef>
        <a:spcAft>
          <a:spcPct val="0"/>
        </a:spcAft>
        <a:defRPr sz="4400">
          <a:solidFill>
            <a:schemeClr val="tx1"/>
          </a:solidFill>
          <a:latin typeface="맑은 고딕" pitchFamily="50" charset="-127"/>
          <a:ea typeface="맑은 고딕" pitchFamily="50" charset="-127"/>
        </a:defRPr>
      </a:lvl9pPr>
    </p:titleStyle>
    <p:bodyStyle>
      <a:lvl1pPr marL="342900" indent="-342900" algn="l" rtl="0" eaLnBrk="0" fontAlgn="base" latinLnBrk="1"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latinLnBrk="1"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latinLnBrk="1"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latinLnBrk="1"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latinLnBrk="1"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yungsinpark@korea.ac.k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opennetkorea.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제목 1">
            <a:extLst>
              <a:ext uri="{FF2B5EF4-FFF2-40B4-BE49-F238E27FC236}">
                <a16:creationId xmlns:a16="http://schemas.microsoft.com/office/drawing/2014/main" id="{B19B54B5-51EA-72AE-3729-B1618A8FE84D}"/>
              </a:ext>
            </a:extLst>
          </p:cNvPr>
          <p:cNvSpPr>
            <a:spLocks noGrp="1"/>
          </p:cNvSpPr>
          <p:nvPr>
            <p:ph type="ctrTitle"/>
          </p:nvPr>
        </p:nvSpPr>
        <p:spPr>
          <a:xfrm>
            <a:off x="685800" y="1219200"/>
            <a:ext cx="7772400" cy="1470025"/>
          </a:xfrm>
        </p:spPr>
        <p:txBody>
          <a:bodyPr/>
          <a:lstStyle/>
          <a:p>
            <a:pPr eaLnBrk="1" hangingPunct="1"/>
            <a:r>
              <a:rPr lang="en-US" altLang="ko-KR" b="1" dirty="0"/>
              <a:t>Data Protection Law and Future of Taiwanese data privacy</a:t>
            </a:r>
            <a:endParaRPr lang="ko-KR" altLang="en-US" b="1" dirty="0"/>
          </a:p>
        </p:txBody>
      </p:sp>
      <p:sp>
        <p:nvSpPr>
          <p:cNvPr id="3" name="부제목 2">
            <a:extLst>
              <a:ext uri="{FF2B5EF4-FFF2-40B4-BE49-F238E27FC236}">
                <a16:creationId xmlns:a16="http://schemas.microsoft.com/office/drawing/2014/main" id="{B3881202-D457-2DC1-85DC-5305B54ADC5B}"/>
              </a:ext>
            </a:extLst>
          </p:cNvPr>
          <p:cNvSpPr>
            <a:spLocks noGrp="1"/>
          </p:cNvSpPr>
          <p:nvPr>
            <p:ph type="subTitle" idx="1"/>
          </p:nvPr>
        </p:nvSpPr>
        <p:spPr/>
        <p:txBody>
          <a:bodyPr rtlCol="0">
            <a:normAutofit fontScale="70000" lnSpcReduction="20000"/>
          </a:bodyPr>
          <a:lstStyle/>
          <a:p>
            <a:pPr eaLnBrk="1" fontAlgn="auto" hangingPunct="1">
              <a:spcAft>
                <a:spcPts val="0"/>
              </a:spcAft>
              <a:defRPr/>
            </a:pPr>
            <a:r>
              <a:rPr lang="en-US" altLang="ko-KR" b="1" dirty="0"/>
              <a:t>K.S. Park</a:t>
            </a:r>
          </a:p>
          <a:p>
            <a:pPr eaLnBrk="1" fontAlgn="auto" hangingPunct="1">
              <a:spcAft>
                <a:spcPts val="0"/>
              </a:spcAft>
              <a:defRPr/>
            </a:pPr>
            <a:r>
              <a:rPr lang="en-US" altLang="ko-KR" b="1" dirty="0"/>
              <a:t>Korea University Law School</a:t>
            </a:r>
          </a:p>
          <a:p>
            <a:pPr eaLnBrk="1" fontAlgn="auto" hangingPunct="1">
              <a:spcAft>
                <a:spcPts val="0"/>
              </a:spcAft>
              <a:defRPr/>
            </a:pPr>
            <a:r>
              <a:rPr lang="en-US" altLang="ko-KR" b="1" dirty="0">
                <a:hlinkClick r:id="rId3"/>
              </a:rPr>
              <a:t>kyungsinpark@korea.ac.kr</a:t>
            </a:r>
            <a:endParaRPr lang="en-US" altLang="ko-KR" b="1" dirty="0"/>
          </a:p>
          <a:p>
            <a:pPr eaLnBrk="1" fontAlgn="auto" hangingPunct="1">
              <a:spcAft>
                <a:spcPts val="0"/>
              </a:spcAft>
              <a:defRPr/>
            </a:pPr>
            <a:r>
              <a:rPr lang="en-US" altLang="ko-KR" b="1" dirty="0"/>
              <a:t>Open Net Korea</a:t>
            </a:r>
          </a:p>
          <a:p>
            <a:pPr eaLnBrk="1" fontAlgn="auto" hangingPunct="1">
              <a:spcAft>
                <a:spcPts val="0"/>
              </a:spcAft>
              <a:defRPr/>
            </a:pPr>
            <a:r>
              <a:rPr lang="en-US" altLang="ko-KR" b="1" dirty="0">
                <a:hlinkClick r:id="rId4"/>
              </a:rPr>
              <a:t>www.opennetkorea.org</a:t>
            </a:r>
            <a:endParaRPr lang="en-US" altLang="ko-KR" b="1" dirty="0"/>
          </a:p>
          <a:p>
            <a:pPr eaLnBrk="1" fontAlgn="auto" hangingPunct="1">
              <a:spcAft>
                <a:spcPts val="0"/>
              </a:spcAft>
              <a:defRPr/>
            </a:pPr>
            <a:endParaRPr lang="ko-KR" alt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제목 1">
            <a:extLst>
              <a:ext uri="{FF2B5EF4-FFF2-40B4-BE49-F238E27FC236}">
                <a16:creationId xmlns:a16="http://schemas.microsoft.com/office/drawing/2014/main" id="{A0838464-7E78-71BB-4E76-1B9F1E132B69}"/>
              </a:ext>
            </a:extLst>
          </p:cNvPr>
          <p:cNvSpPr>
            <a:spLocks noGrp="1"/>
          </p:cNvSpPr>
          <p:nvPr>
            <p:ph type="title"/>
          </p:nvPr>
        </p:nvSpPr>
        <p:spPr>
          <a:xfrm>
            <a:off x="1237320" y="260648"/>
            <a:ext cx="7449480" cy="994172"/>
          </a:xfrm>
        </p:spPr>
        <p:txBody>
          <a:bodyPr/>
          <a:lstStyle/>
          <a:p>
            <a:r>
              <a:rPr lang="en-US" altLang="ko-KR" dirty="0"/>
              <a:t>Good usage of data protection norms in Korea</a:t>
            </a:r>
            <a:endParaRPr lang="ko-KR" altLang="en-US" dirty="0"/>
          </a:p>
        </p:txBody>
      </p:sp>
      <p:sp>
        <p:nvSpPr>
          <p:cNvPr id="3" name="내용 개체 틀 2">
            <a:extLst>
              <a:ext uri="{FF2B5EF4-FFF2-40B4-BE49-F238E27FC236}">
                <a16:creationId xmlns:a16="http://schemas.microsoft.com/office/drawing/2014/main" id="{5E689375-7AFE-5FC4-A1DF-07591F3F881A}"/>
              </a:ext>
            </a:extLst>
          </p:cNvPr>
          <p:cNvSpPr>
            <a:spLocks noGrp="1"/>
          </p:cNvSpPr>
          <p:nvPr>
            <p:ph idx="1"/>
          </p:nvPr>
        </p:nvSpPr>
        <p:spPr>
          <a:xfrm>
            <a:off x="457200" y="1700808"/>
            <a:ext cx="8229600" cy="4525963"/>
          </a:xfrm>
        </p:spPr>
        <p:txBody>
          <a:bodyPr>
            <a:normAutofit/>
          </a:bodyPr>
          <a:lstStyle/>
          <a:p>
            <a:pPr>
              <a:buFont typeface="Arial" charset="0"/>
              <a:buChar char="•"/>
              <a:defRPr/>
            </a:pPr>
            <a:r>
              <a:rPr lang="en-US" altLang="ko-KR" dirty="0"/>
              <a:t>Striking down internet real name law</a:t>
            </a:r>
          </a:p>
          <a:p>
            <a:pPr>
              <a:buFont typeface="Arial" charset="0"/>
              <a:buChar char="•"/>
              <a:defRPr/>
            </a:pPr>
            <a:r>
              <a:rPr lang="en-US" altLang="ko-KR" dirty="0"/>
              <a:t>Striking down warrantless access to user data </a:t>
            </a:r>
          </a:p>
          <a:p>
            <a:pPr>
              <a:buFont typeface="Arial" charset="0"/>
              <a:buChar char="•"/>
              <a:defRPr/>
            </a:pPr>
            <a:r>
              <a:rPr lang="en-US" altLang="ko-KR" dirty="0"/>
              <a:t>Forcing telcos to respond to data access</a:t>
            </a:r>
          </a:p>
          <a:p>
            <a:pPr>
              <a:buFont typeface="Arial" charset="0"/>
              <a:buChar char="•"/>
              <a:defRPr/>
            </a:pPr>
            <a:r>
              <a:rPr lang="en-US" altLang="ko-KR" dirty="0"/>
              <a:t>Forcing telcos to notify breaches</a:t>
            </a:r>
          </a:p>
          <a:p>
            <a:pPr>
              <a:buFont typeface="Arial" charset="0"/>
              <a:buChar char="•"/>
              <a:defRPr/>
            </a:pPr>
            <a:r>
              <a:rPr lang="en-US" altLang="ko-KR" dirty="0"/>
              <a:t>Stopping sale of user data to others for marketing purposes</a:t>
            </a:r>
          </a:p>
          <a:p>
            <a:pPr>
              <a:buFont typeface="Arial" charset="0"/>
              <a:buChar char="•"/>
              <a:defRPr/>
            </a:pPr>
            <a:r>
              <a:rPr lang="en-US" altLang="ko-KR" dirty="0"/>
              <a:t>Targeted advertising</a:t>
            </a:r>
          </a:p>
          <a:p>
            <a:pPr>
              <a:buFont typeface="Arial" charset="0"/>
              <a:buChar char="•"/>
              <a:defRPr/>
            </a:pPr>
            <a:endParaRPr lang="en-US" altLang="ko-KR" dirty="0"/>
          </a:p>
          <a:p>
            <a:pPr>
              <a:buFont typeface="Arial" charset="0"/>
              <a:buChar char="•"/>
              <a:defRPr/>
            </a:pPr>
            <a:endParaRPr lang="ko-KR" altLang="en-US" dirty="0"/>
          </a:p>
        </p:txBody>
      </p:sp>
    </p:spTree>
    <p:extLst>
      <p:ext uri="{BB962C8B-B14F-4D97-AF65-F5344CB8AC3E}">
        <p14:creationId xmlns:p14="http://schemas.microsoft.com/office/powerpoint/2010/main" val="1257869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제목 1">
            <a:extLst>
              <a:ext uri="{FF2B5EF4-FFF2-40B4-BE49-F238E27FC236}">
                <a16:creationId xmlns:a16="http://schemas.microsoft.com/office/drawing/2014/main" id="{DE9C8141-B3F0-DA28-A86C-779BAB2BB7BF}"/>
              </a:ext>
            </a:extLst>
          </p:cNvPr>
          <p:cNvSpPr>
            <a:spLocks noGrp="1"/>
          </p:cNvSpPr>
          <p:nvPr>
            <p:ph type="title"/>
          </p:nvPr>
        </p:nvSpPr>
        <p:spPr/>
        <p:txBody>
          <a:bodyPr/>
          <a:lstStyle/>
          <a:p>
            <a:r>
              <a:rPr lang="en-US" altLang="ko-KR" dirty="0"/>
              <a:t>Targeted advertising</a:t>
            </a:r>
            <a:endParaRPr lang="ko-KR" altLang="en-US" dirty="0"/>
          </a:p>
        </p:txBody>
      </p:sp>
      <p:sp>
        <p:nvSpPr>
          <p:cNvPr id="3" name="내용 개체 틀 2">
            <a:extLst>
              <a:ext uri="{FF2B5EF4-FFF2-40B4-BE49-F238E27FC236}">
                <a16:creationId xmlns:a16="http://schemas.microsoft.com/office/drawing/2014/main" id="{A14A95CC-CC9D-1B4B-9FE0-6D4912A58D8E}"/>
              </a:ext>
            </a:extLst>
          </p:cNvPr>
          <p:cNvSpPr>
            <a:spLocks noGrp="1"/>
          </p:cNvSpPr>
          <p:nvPr>
            <p:ph idx="1"/>
          </p:nvPr>
        </p:nvSpPr>
        <p:spPr/>
        <p:txBody>
          <a:bodyPr>
            <a:normAutofit fontScale="92500" lnSpcReduction="20000"/>
          </a:bodyPr>
          <a:lstStyle/>
          <a:p>
            <a:pPr>
              <a:defRPr/>
            </a:pPr>
            <a:r>
              <a:rPr lang="en-US" altLang="ko-KR" dirty="0"/>
              <a:t>Behavior data – what sites/postings do you read for how long. </a:t>
            </a:r>
          </a:p>
          <a:p>
            <a:pPr>
              <a:defRPr/>
            </a:pPr>
            <a:r>
              <a:rPr lang="en-US" altLang="ko-KR" dirty="0"/>
              <a:t>Targeted advertising uses behavioral data</a:t>
            </a:r>
          </a:p>
          <a:p>
            <a:pPr>
              <a:defRPr/>
            </a:pPr>
            <a:r>
              <a:rPr lang="en-US" altLang="ko-KR" dirty="0"/>
              <a:t>When you sign on FB or </a:t>
            </a:r>
            <a:r>
              <a:rPr lang="en-US" altLang="ko-KR" dirty="0" err="1"/>
              <a:t>Youtube</a:t>
            </a:r>
            <a:r>
              <a:rPr lang="en-US" altLang="ko-KR" dirty="0"/>
              <a:t>, what do you agree to and what do you expect?</a:t>
            </a:r>
          </a:p>
          <a:p>
            <a:pPr>
              <a:defRPr/>
            </a:pPr>
            <a:r>
              <a:rPr lang="en-US" altLang="ko-KR" dirty="0"/>
              <a:t>How about behavioral data on 3</a:t>
            </a:r>
            <a:r>
              <a:rPr lang="en-US" altLang="ko-KR" baseline="30000" dirty="0"/>
              <a:t>rd</a:t>
            </a:r>
            <a:r>
              <a:rPr lang="en-US" altLang="ko-KR" dirty="0"/>
              <a:t> party websites? </a:t>
            </a:r>
          </a:p>
          <a:p>
            <a:pPr>
              <a:defRPr/>
            </a:pPr>
            <a:r>
              <a:rPr lang="en-US" altLang="ko-KR" dirty="0"/>
              <a:t>Can click-signing FB Terms of Use be consent for collecting and processing 3</a:t>
            </a:r>
            <a:r>
              <a:rPr lang="en-US" altLang="ko-KR" baseline="30000" dirty="0"/>
              <a:t>rd</a:t>
            </a:r>
            <a:r>
              <a:rPr lang="en-US" altLang="ko-KR" dirty="0"/>
              <a:t> party websites?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제목 1">
            <a:extLst>
              <a:ext uri="{FF2B5EF4-FFF2-40B4-BE49-F238E27FC236}">
                <a16:creationId xmlns:a16="http://schemas.microsoft.com/office/drawing/2014/main" id="{DE9C8141-B3F0-DA28-A86C-779BAB2BB7BF}"/>
              </a:ext>
            </a:extLst>
          </p:cNvPr>
          <p:cNvSpPr>
            <a:spLocks noGrp="1"/>
          </p:cNvSpPr>
          <p:nvPr>
            <p:ph type="title"/>
          </p:nvPr>
        </p:nvSpPr>
        <p:spPr/>
        <p:txBody>
          <a:bodyPr/>
          <a:lstStyle/>
          <a:p>
            <a:r>
              <a:rPr lang="en-US" altLang="ko-KR" dirty="0"/>
              <a:t>Role of Meta/Google</a:t>
            </a:r>
            <a:endParaRPr lang="ko-KR" altLang="en-US" dirty="0"/>
          </a:p>
        </p:txBody>
      </p:sp>
      <p:sp>
        <p:nvSpPr>
          <p:cNvPr id="3" name="내용 개체 틀 2">
            <a:extLst>
              <a:ext uri="{FF2B5EF4-FFF2-40B4-BE49-F238E27FC236}">
                <a16:creationId xmlns:a16="http://schemas.microsoft.com/office/drawing/2014/main" id="{A14A95CC-CC9D-1B4B-9FE0-6D4912A58D8E}"/>
              </a:ext>
            </a:extLst>
          </p:cNvPr>
          <p:cNvSpPr>
            <a:spLocks noGrp="1"/>
          </p:cNvSpPr>
          <p:nvPr>
            <p:ph idx="1"/>
          </p:nvPr>
        </p:nvSpPr>
        <p:spPr>
          <a:xfrm>
            <a:off x="457200" y="1600200"/>
            <a:ext cx="8229600" cy="4983162"/>
          </a:xfrm>
        </p:spPr>
        <p:txBody>
          <a:bodyPr>
            <a:normAutofit fontScale="85000" lnSpcReduction="20000"/>
          </a:bodyPr>
          <a:lstStyle/>
          <a:p>
            <a:pPr>
              <a:defRPr/>
            </a:pPr>
            <a:r>
              <a:rPr lang="en-US" altLang="ko-KR" dirty="0">
                <a:sym typeface="Wingdings" pitchFamily="2" charset="2"/>
              </a:rPr>
              <a:t>Can put ”targeted” banner ads if they know when individuals visit websites with banner ad spaces</a:t>
            </a:r>
            <a:r>
              <a:rPr lang="en-US" altLang="ko-KR" dirty="0"/>
              <a:t> </a:t>
            </a:r>
          </a:p>
          <a:p>
            <a:pPr>
              <a:defRPr/>
            </a:pPr>
            <a:r>
              <a:rPr lang="en-US" altLang="ko-KR" dirty="0"/>
              <a:t>Website operators wanting more $$ for their online spaces can sign up to let Meta/Google place ”targeted” ads on their website spaces.</a:t>
            </a:r>
          </a:p>
          <a:p>
            <a:pPr>
              <a:defRPr/>
            </a:pPr>
            <a:r>
              <a:rPr lang="en-US" altLang="ko-KR" dirty="0"/>
              <a:t>At the same time, they can inform Meta/Google the fact that users visited their websites, augmenting the individual preferences data.</a:t>
            </a:r>
          </a:p>
          <a:p>
            <a:pPr>
              <a:defRPr/>
            </a:pPr>
            <a:r>
              <a:rPr lang="en-US" altLang="ko-KR" dirty="0"/>
              <a:t>Why Meta/Google? Because (1) already have much individual preferences data for targeting (2) can also “optimize” –using behavioral data of many to infer what users may want</a:t>
            </a:r>
            <a:endParaRPr lang="ko-KR" altLang="en-US" dirty="0"/>
          </a:p>
          <a:p>
            <a:pPr>
              <a:defRPr/>
            </a:pPr>
            <a:endParaRPr lang="en-US" altLang="ko-KR" dirty="0"/>
          </a:p>
        </p:txBody>
      </p:sp>
    </p:spTree>
    <p:extLst>
      <p:ext uri="{BB962C8B-B14F-4D97-AF65-F5344CB8AC3E}">
        <p14:creationId xmlns:p14="http://schemas.microsoft.com/office/powerpoint/2010/main" val="2040559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제목 1">
            <a:extLst>
              <a:ext uri="{FF2B5EF4-FFF2-40B4-BE49-F238E27FC236}">
                <a16:creationId xmlns:a16="http://schemas.microsoft.com/office/drawing/2014/main" id="{DE9C8141-B3F0-DA28-A86C-779BAB2BB7BF}"/>
              </a:ext>
            </a:extLst>
          </p:cNvPr>
          <p:cNvSpPr>
            <a:spLocks noGrp="1"/>
          </p:cNvSpPr>
          <p:nvPr>
            <p:ph type="title"/>
          </p:nvPr>
        </p:nvSpPr>
        <p:spPr/>
        <p:txBody>
          <a:bodyPr/>
          <a:lstStyle/>
          <a:p>
            <a:r>
              <a:rPr lang="en-US" altLang="ko-KR" dirty="0"/>
              <a:t>Cookie consent</a:t>
            </a:r>
            <a:endParaRPr lang="ko-KR" altLang="en-US" dirty="0"/>
          </a:p>
        </p:txBody>
      </p:sp>
      <p:sp>
        <p:nvSpPr>
          <p:cNvPr id="3" name="내용 개체 틀 2">
            <a:extLst>
              <a:ext uri="{FF2B5EF4-FFF2-40B4-BE49-F238E27FC236}">
                <a16:creationId xmlns:a16="http://schemas.microsoft.com/office/drawing/2014/main" id="{A14A95CC-CC9D-1B4B-9FE0-6D4912A58D8E}"/>
              </a:ext>
            </a:extLst>
          </p:cNvPr>
          <p:cNvSpPr>
            <a:spLocks noGrp="1"/>
          </p:cNvSpPr>
          <p:nvPr>
            <p:ph idx="1"/>
          </p:nvPr>
        </p:nvSpPr>
        <p:spPr>
          <a:xfrm>
            <a:off x="457200" y="1600200"/>
            <a:ext cx="8507288" cy="5141168"/>
          </a:xfrm>
        </p:spPr>
        <p:txBody>
          <a:bodyPr>
            <a:normAutofit/>
          </a:bodyPr>
          <a:lstStyle/>
          <a:p>
            <a:pPr>
              <a:defRPr/>
            </a:pPr>
            <a:r>
              <a:rPr lang="en-US" altLang="ko-KR" dirty="0"/>
              <a:t>Origin of “cookie” – Hansel and Gretel leaving cookie crumb not to get lost in the Dark Forest</a:t>
            </a:r>
          </a:p>
          <a:p>
            <a:pPr>
              <a:defRPr/>
            </a:pPr>
            <a:r>
              <a:rPr lang="en-US" altLang="ko-KR" dirty="0"/>
              <a:t>Instead of leaving crumbs in location visited, user keeps records of locations visited as a file on the device so other apps/webs user visit will know where user has been</a:t>
            </a:r>
          </a:p>
        </p:txBody>
      </p:sp>
    </p:spTree>
    <p:extLst>
      <p:ext uri="{BB962C8B-B14F-4D97-AF65-F5344CB8AC3E}">
        <p14:creationId xmlns:p14="http://schemas.microsoft.com/office/powerpoint/2010/main" val="3597881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제목 1">
            <a:extLst>
              <a:ext uri="{FF2B5EF4-FFF2-40B4-BE49-F238E27FC236}">
                <a16:creationId xmlns:a16="http://schemas.microsoft.com/office/drawing/2014/main" id="{DE9C8141-B3F0-DA28-A86C-779BAB2BB7BF}"/>
              </a:ext>
            </a:extLst>
          </p:cNvPr>
          <p:cNvSpPr>
            <a:spLocks noGrp="1"/>
          </p:cNvSpPr>
          <p:nvPr>
            <p:ph type="title"/>
          </p:nvPr>
        </p:nvSpPr>
        <p:spPr/>
        <p:txBody>
          <a:bodyPr/>
          <a:lstStyle/>
          <a:p>
            <a:r>
              <a:rPr lang="en-US" altLang="ko-KR" dirty="0"/>
              <a:t>Harms of targeted advertising</a:t>
            </a:r>
            <a:endParaRPr lang="ko-KR" altLang="en-US" dirty="0"/>
          </a:p>
        </p:txBody>
      </p:sp>
      <p:sp>
        <p:nvSpPr>
          <p:cNvPr id="3" name="내용 개체 틀 2">
            <a:extLst>
              <a:ext uri="{FF2B5EF4-FFF2-40B4-BE49-F238E27FC236}">
                <a16:creationId xmlns:a16="http://schemas.microsoft.com/office/drawing/2014/main" id="{A14A95CC-CC9D-1B4B-9FE0-6D4912A58D8E}"/>
              </a:ext>
            </a:extLst>
          </p:cNvPr>
          <p:cNvSpPr>
            <a:spLocks noGrp="1"/>
          </p:cNvSpPr>
          <p:nvPr>
            <p:ph idx="1"/>
          </p:nvPr>
        </p:nvSpPr>
        <p:spPr/>
        <p:txBody>
          <a:bodyPr>
            <a:normAutofit fontScale="92500" lnSpcReduction="20000"/>
          </a:bodyPr>
          <a:lstStyle/>
          <a:p>
            <a:pPr>
              <a:defRPr/>
            </a:pPr>
            <a:r>
              <a:rPr lang="en-US" altLang="ko-KR" dirty="0"/>
              <a:t>Filter bubble / Echo chamber </a:t>
            </a:r>
            <a:r>
              <a:rPr lang="en-US" altLang="ko-KR" dirty="0">
                <a:sym typeface="Wingdings" pitchFamily="2" charset="2"/>
              </a:rPr>
              <a:t> extremism</a:t>
            </a:r>
            <a:endParaRPr lang="en-US" altLang="ko-KR" dirty="0"/>
          </a:p>
          <a:p>
            <a:pPr>
              <a:defRPr/>
            </a:pPr>
            <a:r>
              <a:rPr lang="en-US" altLang="ko-KR" dirty="0">
                <a:sym typeface="Wingdings" pitchFamily="2" charset="2"/>
              </a:rPr>
              <a:t>Works with content monetization  rewards posting of extreme content by recommending them  extremism</a:t>
            </a:r>
            <a:endParaRPr lang="en-US" altLang="ko-KR" dirty="0"/>
          </a:p>
          <a:p>
            <a:pPr>
              <a:defRPr/>
            </a:pPr>
            <a:r>
              <a:rPr lang="en-US" altLang="ko-KR" dirty="0"/>
              <a:t>But benefits of targeted advertising: SME website operators can sell their online presence at $$$ </a:t>
            </a:r>
            <a:r>
              <a:rPr lang="en-US" altLang="ko-KR" dirty="0">
                <a:sym typeface="Wingdings" pitchFamily="2" charset="2"/>
              </a:rPr>
              <a:t> independence of journalism</a:t>
            </a:r>
          </a:p>
          <a:p>
            <a:pPr>
              <a:defRPr/>
            </a:pPr>
            <a:r>
              <a:rPr lang="en-US" altLang="ko-KR" dirty="0"/>
              <a:t>Even monetization is important for HRDs/</a:t>
            </a:r>
          </a:p>
          <a:p>
            <a:pPr>
              <a:defRPr/>
            </a:pPr>
            <a:r>
              <a:rPr lang="en-US" altLang="ko-KR" dirty="0"/>
              <a:t>What to do? – moderation by data protection law </a:t>
            </a:r>
            <a:r>
              <a:rPr lang="en-US" altLang="ko-KR" dirty="0">
                <a:sym typeface="Wingdings" pitchFamily="2" charset="2"/>
              </a:rPr>
              <a:t> informed consent</a:t>
            </a:r>
            <a:endParaRPr lang="ko-KR" altLang="en-US" dirty="0"/>
          </a:p>
        </p:txBody>
      </p:sp>
    </p:spTree>
    <p:extLst>
      <p:ext uri="{BB962C8B-B14F-4D97-AF65-F5344CB8AC3E}">
        <p14:creationId xmlns:p14="http://schemas.microsoft.com/office/powerpoint/2010/main" val="953374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89217-75B7-38D1-97B8-32AE0F2F3C5A}"/>
              </a:ext>
            </a:extLst>
          </p:cNvPr>
          <p:cNvSpPr>
            <a:spLocks noGrp="1"/>
          </p:cNvSpPr>
          <p:nvPr>
            <p:ph type="title"/>
          </p:nvPr>
        </p:nvSpPr>
        <p:spPr/>
        <p:txBody>
          <a:bodyPr/>
          <a:lstStyle/>
          <a:p>
            <a:r>
              <a:rPr lang="en-US" dirty="0"/>
              <a:t>Data protection law responds:</a:t>
            </a:r>
          </a:p>
        </p:txBody>
      </p:sp>
      <p:sp>
        <p:nvSpPr>
          <p:cNvPr id="3" name="Content Placeholder 2">
            <a:extLst>
              <a:ext uri="{FF2B5EF4-FFF2-40B4-BE49-F238E27FC236}">
                <a16:creationId xmlns:a16="http://schemas.microsoft.com/office/drawing/2014/main" id="{216B27DD-FED6-66FD-0FED-CAD494843B14}"/>
              </a:ext>
            </a:extLst>
          </p:cNvPr>
          <p:cNvSpPr>
            <a:spLocks noGrp="1"/>
          </p:cNvSpPr>
          <p:nvPr>
            <p:ph idx="1"/>
          </p:nvPr>
        </p:nvSpPr>
        <p:spPr/>
        <p:txBody>
          <a:bodyPr>
            <a:normAutofit fontScale="85000" lnSpcReduction="20000"/>
          </a:bodyPr>
          <a:lstStyle/>
          <a:p>
            <a:pPr>
              <a:defRPr/>
            </a:pPr>
            <a:r>
              <a:rPr lang="en-US" altLang="ko-KR" dirty="0"/>
              <a:t>Korea’ s PIPC Sept 2022: “Hard for consumers to expect 3</a:t>
            </a:r>
            <a:r>
              <a:rPr lang="en-US" altLang="ko-KR" baseline="30000" dirty="0"/>
              <a:t>rd</a:t>
            </a:r>
            <a:r>
              <a:rPr lang="en-US" altLang="ko-KR" dirty="0"/>
              <a:t> party websites to be used for marketing”</a:t>
            </a:r>
          </a:p>
          <a:p>
            <a:pPr>
              <a:defRPr/>
            </a:pPr>
            <a:r>
              <a:rPr lang="en-US" altLang="ko-KR" dirty="0"/>
              <a:t>Europe: Affirmative cookie consent; GDPR requires consent for data collection and ”cookie” automates collection so requires consent</a:t>
            </a:r>
          </a:p>
          <a:p>
            <a:pPr>
              <a:defRPr/>
            </a:pPr>
            <a:r>
              <a:rPr lang="en-US" altLang="ko-KR" dirty="0"/>
              <a:t>Originally, consent implied by visiting but GDPR requires explicit consent </a:t>
            </a:r>
            <a:r>
              <a:rPr lang="en-US" altLang="ko-KR" dirty="0">
                <a:sym typeface="Wingdings" pitchFamily="2" charset="2"/>
              </a:rPr>
              <a:t> cookie consent rule  website operators doing targeted advertising must obtain “informed consent”, meaning, for non-essential (like marketing) cookies, can only “opt-in” (explain “opt-out”)</a:t>
            </a:r>
            <a:endParaRPr lang="ko-KR" altLang="en-US" dirty="0"/>
          </a:p>
          <a:p>
            <a:pPr>
              <a:defRPr/>
            </a:pPr>
            <a:endParaRPr lang="ko-KR" altLang="en-US" dirty="0"/>
          </a:p>
          <a:p>
            <a:pPr marL="0" indent="0">
              <a:buNone/>
            </a:pPr>
            <a:endParaRPr lang="en-US" dirty="0"/>
          </a:p>
        </p:txBody>
      </p:sp>
    </p:spTree>
    <p:extLst>
      <p:ext uri="{BB962C8B-B14F-4D97-AF65-F5344CB8AC3E}">
        <p14:creationId xmlns:p14="http://schemas.microsoft.com/office/powerpoint/2010/main" val="3419443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제목 1">
            <a:extLst>
              <a:ext uri="{FF2B5EF4-FFF2-40B4-BE49-F238E27FC236}">
                <a16:creationId xmlns:a16="http://schemas.microsoft.com/office/drawing/2014/main" id="{DE9C8141-B3F0-DA28-A86C-779BAB2BB7BF}"/>
              </a:ext>
            </a:extLst>
          </p:cNvPr>
          <p:cNvSpPr>
            <a:spLocks noGrp="1"/>
          </p:cNvSpPr>
          <p:nvPr>
            <p:ph type="title"/>
          </p:nvPr>
        </p:nvSpPr>
        <p:spPr/>
        <p:txBody>
          <a:bodyPr/>
          <a:lstStyle/>
          <a:p>
            <a:r>
              <a:rPr lang="en-US" altLang="ko-KR" dirty="0"/>
              <a:t>Can TW DPC issue a similar decision?</a:t>
            </a:r>
            <a:endParaRPr lang="ko-KR" altLang="en-US" dirty="0"/>
          </a:p>
        </p:txBody>
      </p:sp>
      <p:sp>
        <p:nvSpPr>
          <p:cNvPr id="3" name="내용 개체 틀 2">
            <a:extLst>
              <a:ext uri="{FF2B5EF4-FFF2-40B4-BE49-F238E27FC236}">
                <a16:creationId xmlns:a16="http://schemas.microsoft.com/office/drawing/2014/main" id="{A14A95CC-CC9D-1B4B-9FE0-6D4912A58D8E}"/>
              </a:ext>
            </a:extLst>
          </p:cNvPr>
          <p:cNvSpPr>
            <a:spLocks noGrp="1"/>
          </p:cNvSpPr>
          <p:nvPr>
            <p:ph idx="1"/>
          </p:nvPr>
        </p:nvSpPr>
        <p:spPr>
          <a:xfrm>
            <a:off x="457200" y="1600200"/>
            <a:ext cx="8507288" cy="5141168"/>
          </a:xfrm>
        </p:spPr>
        <p:txBody>
          <a:bodyPr>
            <a:normAutofit lnSpcReduction="10000"/>
          </a:bodyPr>
          <a:lstStyle/>
          <a:p>
            <a:pPr>
              <a:defRPr/>
            </a:pPr>
            <a:r>
              <a:rPr lang="en-US" altLang="ko-KR" dirty="0"/>
              <a:t>Article 5. The collection, processing and use of personal data shall be carried out in a way that respects the data subject's rights and interest, in an honest and good-faith manner, shall not exceed the necessary scope of specific purposes, and shall have </a:t>
            </a:r>
            <a:r>
              <a:rPr lang="en-US" altLang="ko-KR" b="1" dirty="0"/>
              <a:t>legitimate and reasonable connections</a:t>
            </a:r>
            <a:r>
              <a:rPr lang="en-US" altLang="ko-KR" dirty="0"/>
              <a:t> with the purposes of collection. </a:t>
            </a:r>
            <a:r>
              <a:rPr lang="en-US" altLang="ko-KR" dirty="0">
                <a:sym typeface="Wingdings" pitchFamily="2" charset="2"/>
              </a:rPr>
              <a:t> very broad? Article 15/17 “reasonably related to the original purpose” (Feb 2020 amendment)</a:t>
            </a:r>
            <a:endParaRPr lang="ko-KR" altLang="en-US" dirty="0"/>
          </a:p>
        </p:txBody>
      </p:sp>
    </p:spTree>
    <p:extLst>
      <p:ext uri="{BB962C8B-B14F-4D97-AF65-F5344CB8AC3E}">
        <p14:creationId xmlns:p14="http://schemas.microsoft.com/office/powerpoint/2010/main" val="3769981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AF6A5-A965-312C-FA6A-C42751CC55B5}"/>
              </a:ext>
            </a:extLst>
          </p:cNvPr>
          <p:cNvSpPr>
            <a:spLocks noGrp="1"/>
          </p:cNvSpPr>
          <p:nvPr>
            <p:ph type="title"/>
          </p:nvPr>
        </p:nvSpPr>
        <p:spPr/>
        <p:txBody>
          <a:bodyPr/>
          <a:lstStyle/>
          <a:p>
            <a:r>
              <a:rPr lang="en-US" dirty="0"/>
              <a:t>AI-based optimization </a:t>
            </a:r>
            <a:br>
              <a:rPr lang="en-US" dirty="0"/>
            </a:br>
            <a:r>
              <a:rPr lang="en-US" dirty="0"/>
              <a:t>&amp; data protection law</a:t>
            </a:r>
          </a:p>
        </p:txBody>
      </p:sp>
      <p:sp>
        <p:nvSpPr>
          <p:cNvPr id="3" name="Content Placeholder 2">
            <a:extLst>
              <a:ext uri="{FF2B5EF4-FFF2-40B4-BE49-F238E27FC236}">
                <a16:creationId xmlns:a16="http://schemas.microsoft.com/office/drawing/2014/main" id="{D3AF9745-6319-3EC6-B638-0E73886AAB7A}"/>
              </a:ext>
            </a:extLst>
          </p:cNvPr>
          <p:cNvSpPr>
            <a:spLocks noGrp="1"/>
          </p:cNvSpPr>
          <p:nvPr>
            <p:ph idx="1"/>
          </p:nvPr>
        </p:nvSpPr>
        <p:spPr>
          <a:xfrm>
            <a:off x="432250" y="1570186"/>
            <a:ext cx="8229600" cy="5013176"/>
          </a:xfrm>
        </p:spPr>
        <p:txBody>
          <a:bodyPr>
            <a:normAutofit fontScale="85000" lnSpcReduction="20000"/>
          </a:bodyPr>
          <a:lstStyle/>
          <a:p>
            <a:pPr marL="0" indent="0">
              <a:buNone/>
              <a:defRPr/>
            </a:pPr>
            <a:r>
              <a:rPr lang="en-US" altLang="ko-KR" dirty="0"/>
              <a:t>AI can enhance Optimization</a:t>
            </a:r>
          </a:p>
          <a:p>
            <a:pPr marL="0" indent="0">
              <a:buNone/>
              <a:defRPr/>
            </a:pPr>
            <a:r>
              <a:rPr lang="en-US" altLang="ko-KR" dirty="0"/>
              <a:t>AI depends on big data used as training data. </a:t>
            </a:r>
          </a:p>
          <a:p>
            <a:pPr marL="0" indent="0">
              <a:buNone/>
              <a:defRPr/>
            </a:pPr>
            <a:r>
              <a:rPr lang="en-US" altLang="ko-KR" dirty="0"/>
              <a:t>Some big data are personal data</a:t>
            </a:r>
            <a:r>
              <a:rPr lang="en-US" altLang="ko-KR" dirty="0">
                <a:sym typeface="Wingdings" pitchFamily="2" charset="2"/>
              </a:rPr>
              <a:t> data protection law</a:t>
            </a:r>
            <a:endParaRPr lang="en-US" altLang="ko-KR" dirty="0"/>
          </a:p>
          <a:p>
            <a:r>
              <a:rPr lang="en-US" altLang="ko-KR" dirty="0"/>
              <a:t>3V = Variety + Volume + Velocity</a:t>
            </a:r>
          </a:p>
          <a:p>
            <a:r>
              <a:rPr lang="en-US" altLang="ko-KR" dirty="0"/>
              <a:t>Variety requires combining PAST and FUTURE DATABASES but that is unconsented-to use!</a:t>
            </a:r>
          </a:p>
          <a:p>
            <a:r>
              <a:rPr lang="en-US" altLang="ko-KR" dirty="0"/>
              <a:t>Problem: Creativity comes from UNPREDICTED USE – UNCONSENTED-TO USE</a:t>
            </a:r>
          </a:p>
          <a:p>
            <a:r>
              <a:rPr lang="en-US" altLang="ko-KR" dirty="0"/>
              <a:t>Solution:  Anonymize databases so that data are no longer personal data and therefore can be used w/o consent outside data protection law </a:t>
            </a:r>
            <a:r>
              <a:rPr lang="en-US" altLang="ko-KR" dirty="0">
                <a:sym typeface="Wingdings" pitchFamily="2" charset="2"/>
              </a:rPr>
              <a:t> problem solved?</a:t>
            </a:r>
            <a:endParaRPr lang="ko-KR" altLang="en-US" dirty="0"/>
          </a:p>
          <a:p>
            <a:endParaRPr lang="en-US" dirty="0"/>
          </a:p>
        </p:txBody>
      </p:sp>
    </p:spTree>
    <p:extLst>
      <p:ext uri="{BB962C8B-B14F-4D97-AF65-F5344CB8AC3E}">
        <p14:creationId xmlns:p14="http://schemas.microsoft.com/office/powerpoint/2010/main" val="1882629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제목 1">
            <a:extLst>
              <a:ext uri="{FF2B5EF4-FFF2-40B4-BE49-F238E27FC236}">
                <a16:creationId xmlns:a16="http://schemas.microsoft.com/office/drawing/2014/main" id="{9A1F4EFE-ABF7-A3D5-49BD-F53A8CF4DE5C}"/>
              </a:ext>
            </a:extLst>
          </p:cNvPr>
          <p:cNvSpPr>
            <a:spLocks noGrp="1"/>
          </p:cNvSpPr>
          <p:nvPr>
            <p:ph type="title"/>
          </p:nvPr>
        </p:nvSpPr>
        <p:spPr/>
        <p:txBody>
          <a:bodyPr/>
          <a:lstStyle/>
          <a:p>
            <a:r>
              <a:rPr lang="en-US" altLang="ko-KR" dirty="0"/>
              <a:t>Is Anonymization Data Processing?</a:t>
            </a:r>
            <a:endParaRPr lang="ko-KR" altLang="en-US" dirty="0"/>
          </a:p>
        </p:txBody>
      </p:sp>
      <p:sp>
        <p:nvSpPr>
          <p:cNvPr id="39938" name="내용 개체 틀 2">
            <a:extLst>
              <a:ext uri="{FF2B5EF4-FFF2-40B4-BE49-F238E27FC236}">
                <a16:creationId xmlns:a16="http://schemas.microsoft.com/office/drawing/2014/main" id="{6F93159F-CC09-FE8B-9A8D-E2B9E155B1EA}"/>
              </a:ext>
            </a:extLst>
          </p:cNvPr>
          <p:cNvSpPr>
            <a:spLocks noGrp="1"/>
          </p:cNvSpPr>
          <p:nvPr>
            <p:ph idx="1"/>
          </p:nvPr>
        </p:nvSpPr>
        <p:spPr/>
        <p:txBody>
          <a:bodyPr/>
          <a:lstStyle/>
          <a:p>
            <a:r>
              <a:rPr lang="en-US" altLang="ko-KR" dirty="0"/>
              <a:t>“Working Party considers that </a:t>
            </a:r>
            <a:r>
              <a:rPr lang="en-US" altLang="ko-KR" dirty="0" err="1"/>
              <a:t>anonymisation</a:t>
            </a:r>
            <a:r>
              <a:rPr lang="en-US" altLang="ko-KR" dirty="0"/>
              <a:t> as an instance of further processing of personal data can be considered to be </a:t>
            </a:r>
            <a:r>
              <a:rPr lang="en-US" altLang="ko-KR" dirty="0">
                <a:highlight>
                  <a:srgbClr val="FFFF00"/>
                </a:highlight>
              </a:rPr>
              <a:t>compatible with the original purposes </a:t>
            </a:r>
            <a:r>
              <a:rPr lang="en-US" altLang="ko-KR" dirty="0"/>
              <a:t>of the processing but only on condition the </a:t>
            </a:r>
            <a:r>
              <a:rPr lang="en-US" altLang="ko-KR" dirty="0" err="1"/>
              <a:t>anonymisation</a:t>
            </a:r>
            <a:r>
              <a:rPr lang="en-US" altLang="ko-KR" dirty="0"/>
              <a:t> process is such as to reliably produce </a:t>
            </a:r>
            <a:r>
              <a:rPr lang="en-US" altLang="ko-KR" dirty="0" err="1"/>
              <a:t>anonymised</a:t>
            </a:r>
            <a:r>
              <a:rPr lang="en-US" altLang="ko-KR" dirty="0"/>
              <a:t> information”</a:t>
            </a:r>
            <a:endParaRPr lang="ko-KR"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제목 1">
            <a:extLst>
              <a:ext uri="{FF2B5EF4-FFF2-40B4-BE49-F238E27FC236}">
                <a16:creationId xmlns:a16="http://schemas.microsoft.com/office/drawing/2014/main" id="{AD3B3B79-157D-9A2F-0294-1825976ED480}"/>
              </a:ext>
            </a:extLst>
          </p:cNvPr>
          <p:cNvSpPr>
            <a:spLocks noGrp="1"/>
          </p:cNvSpPr>
          <p:nvPr>
            <p:ph type="title"/>
          </p:nvPr>
        </p:nvSpPr>
        <p:spPr/>
        <p:txBody>
          <a:bodyPr/>
          <a:lstStyle/>
          <a:p>
            <a:r>
              <a:rPr lang="en-US" altLang="ko-KR" dirty="0"/>
              <a:t>So When is data identifiable/anonymized?</a:t>
            </a:r>
            <a:endParaRPr lang="ko-KR" altLang="en-US" dirty="0"/>
          </a:p>
        </p:txBody>
      </p:sp>
      <p:sp>
        <p:nvSpPr>
          <p:cNvPr id="3" name="내용 개체 틀 2">
            <a:extLst>
              <a:ext uri="{FF2B5EF4-FFF2-40B4-BE49-F238E27FC236}">
                <a16:creationId xmlns:a16="http://schemas.microsoft.com/office/drawing/2014/main" id="{93612BE8-4A5D-EB43-A2C1-FAB522540E4D}"/>
              </a:ext>
            </a:extLst>
          </p:cNvPr>
          <p:cNvSpPr>
            <a:spLocks noGrp="1"/>
          </p:cNvSpPr>
          <p:nvPr>
            <p:ph idx="1"/>
          </p:nvPr>
        </p:nvSpPr>
        <p:spPr>
          <a:xfrm>
            <a:off x="457200" y="1600200"/>
            <a:ext cx="8229600" cy="4853136"/>
          </a:xfrm>
          <a:ln>
            <a:solidFill>
              <a:schemeClr val="accent1"/>
            </a:solidFill>
          </a:ln>
        </p:spPr>
        <p:txBody>
          <a:bodyPr>
            <a:normAutofit fontScale="92500" lnSpcReduction="20000"/>
          </a:bodyPr>
          <a:lstStyle/>
          <a:p>
            <a:pPr>
              <a:defRPr/>
            </a:pPr>
            <a:r>
              <a:rPr lang="en-US" altLang="ko-KR" dirty="0"/>
              <a:t>When is data identifiable? </a:t>
            </a:r>
          </a:p>
          <a:p>
            <a:pPr>
              <a:defRPr/>
            </a:pPr>
            <a:r>
              <a:rPr lang="en-US" altLang="ko-KR" dirty="0"/>
              <a:t>If permanently anonymized, value of data lost </a:t>
            </a:r>
            <a:r>
              <a:rPr lang="en-US" altLang="ko-KR" dirty="0">
                <a:sym typeface="Wingdings" pitchFamily="2" charset="2"/>
              </a:rPr>
              <a:t> need for p</a:t>
            </a:r>
            <a:r>
              <a:rPr lang="en-US" altLang="ko-KR" dirty="0"/>
              <a:t>seudonymized data</a:t>
            </a:r>
          </a:p>
          <a:p>
            <a:pPr>
              <a:defRPr/>
            </a:pPr>
            <a:r>
              <a:rPr lang="en-US" altLang="ko-KR" dirty="0"/>
              <a:t>Pseudonymized data: identifier removed not permanently but stored somewhere. Is this personal data?  </a:t>
            </a:r>
          </a:p>
          <a:p>
            <a:pPr>
              <a:defRPr/>
            </a:pPr>
            <a:r>
              <a:rPr lang="en-US" altLang="ko-KR" dirty="0"/>
              <a:t>What if identifiable by combining with ”other data”?</a:t>
            </a:r>
          </a:p>
          <a:p>
            <a:pPr>
              <a:defRPr/>
            </a:pPr>
            <a:r>
              <a:rPr lang="en-US" altLang="ko-KR" dirty="0"/>
              <a:t>If pre-identifier-removal original exists, all data are still physically identifiable </a:t>
            </a:r>
            <a:r>
              <a:rPr lang="en-US" altLang="ko-KR" dirty="0">
                <a:sym typeface="Wingdings" pitchFamily="2" charset="2"/>
              </a:rPr>
              <a:t> personal data!!! (GDPR)</a:t>
            </a:r>
            <a:endParaRPr lang="en-US" altLang="ko-K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28650" y="513922"/>
            <a:ext cx="7886700" cy="994172"/>
          </a:xfrm>
        </p:spPr>
        <p:txBody>
          <a:bodyPr/>
          <a:lstStyle/>
          <a:p>
            <a:r>
              <a:rPr lang="en-US" altLang="ko-KR" dirty="0"/>
              <a:t>Privacy - Basics</a:t>
            </a:r>
            <a:endParaRPr lang="ko-KR" altLang="en-US" dirty="0"/>
          </a:p>
        </p:txBody>
      </p:sp>
      <p:sp>
        <p:nvSpPr>
          <p:cNvPr id="3" name="내용 개체 틀 2"/>
          <p:cNvSpPr>
            <a:spLocks noGrp="1"/>
          </p:cNvSpPr>
          <p:nvPr>
            <p:ph idx="1"/>
          </p:nvPr>
        </p:nvSpPr>
        <p:spPr>
          <a:xfrm>
            <a:off x="395536" y="1628800"/>
            <a:ext cx="8424936" cy="4709598"/>
          </a:xfrm>
        </p:spPr>
        <p:txBody>
          <a:bodyPr>
            <a:normAutofit lnSpcReduction="10000"/>
          </a:bodyPr>
          <a:lstStyle/>
          <a:p>
            <a:r>
              <a:rPr lang="en-US" altLang="ko-KR" dirty="0"/>
              <a:t>Intrusion into privately held area OR</a:t>
            </a:r>
          </a:p>
          <a:p>
            <a:pPr marL="0" indent="0">
              <a:buNone/>
            </a:pPr>
            <a:r>
              <a:rPr lang="en-US" altLang="ko-KR" dirty="0"/>
              <a:t>Revealing privately held information </a:t>
            </a:r>
            <a:r>
              <a:rPr lang="en-US" altLang="ko-KR" dirty="0">
                <a:sym typeface="Wingdings" panose="05000000000000000000" pitchFamily="2" charset="2"/>
              </a:rPr>
              <a:t> privacy infringement</a:t>
            </a:r>
            <a:endParaRPr lang="en-US" altLang="ko-KR" dirty="0"/>
          </a:p>
          <a:p>
            <a:r>
              <a:rPr lang="en-US" altLang="ko-KR" dirty="0"/>
              <a:t>Exception: to save life, protect security, reveal corruption</a:t>
            </a:r>
          </a:p>
          <a:p>
            <a:r>
              <a:rPr lang="en-US" altLang="ko-KR" dirty="0"/>
              <a:t>How about “to investigate crime”?</a:t>
            </a:r>
            <a:r>
              <a:rPr lang="ko-KR" altLang="en-US" dirty="0"/>
              <a:t> </a:t>
            </a:r>
            <a:r>
              <a:rPr lang="en-US" altLang="ko-KR" dirty="0"/>
              <a:t>OK but since </a:t>
            </a:r>
            <a:r>
              <a:rPr lang="en-US" altLang="ko-KR" b="1" u="sng" dirty="0"/>
              <a:t>the powerful actor, the state is doing it</a:t>
            </a:r>
            <a:r>
              <a:rPr lang="en-US" altLang="ko-KR" dirty="0"/>
              <a:t>, </a:t>
            </a:r>
            <a:r>
              <a:rPr lang="en-US" altLang="ko-KR" b="1" u="sng" dirty="0"/>
              <a:t>presumption of innocence requires special procedure</a:t>
            </a:r>
          </a:p>
        </p:txBody>
      </p:sp>
    </p:spTree>
    <p:extLst>
      <p:ext uri="{BB962C8B-B14F-4D97-AF65-F5344CB8AC3E}">
        <p14:creationId xmlns:p14="http://schemas.microsoft.com/office/powerpoint/2010/main" val="16942031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제목 1">
            <a:extLst>
              <a:ext uri="{FF2B5EF4-FFF2-40B4-BE49-F238E27FC236}">
                <a16:creationId xmlns:a16="http://schemas.microsoft.com/office/drawing/2014/main" id="{C03428B6-AB0C-1177-2575-CC93BB9E62A3}"/>
              </a:ext>
            </a:extLst>
          </p:cNvPr>
          <p:cNvSpPr>
            <a:spLocks noGrp="1"/>
          </p:cNvSpPr>
          <p:nvPr>
            <p:ph type="title"/>
          </p:nvPr>
        </p:nvSpPr>
        <p:spPr/>
        <p:txBody>
          <a:bodyPr/>
          <a:lstStyle/>
          <a:p>
            <a:r>
              <a:rPr lang="en-US" altLang="ko-KR" dirty="0"/>
              <a:t>Breyer(ECJ c582/14)</a:t>
            </a:r>
            <a:endParaRPr lang="ko-KR" altLang="en-US" dirty="0"/>
          </a:p>
        </p:txBody>
      </p:sp>
      <p:sp>
        <p:nvSpPr>
          <p:cNvPr id="3" name="내용 개체 틀 2">
            <a:extLst>
              <a:ext uri="{FF2B5EF4-FFF2-40B4-BE49-F238E27FC236}">
                <a16:creationId xmlns:a16="http://schemas.microsoft.com/office/drawing/2014/main" id="{023879B0-7217-A046-A085-14DBB7272DFB}"/>
              </a:ext>
            </a:extLst>
          </p:cNvPr>
          <p:cNvSpPr>
            <a:spLocks noGrp="1"/>
          </p:cNvSpPr>
          <p:nvPr>
            <p:ph idx="1"/>
          </p:nvPr>
        </p:nvSpPr>
        <p:spPr/>
        <p:txBody>
          <a:bodyPr>
            <a:normAutofit/>
          </a:bodyPr>
          <a:lstStyle/>
          <a:p>
            <a:pPr marL="457200" lvl="1" indent="0">
              <a:buNone/>
              <a:defRPr/>
            </a:pPr>
            <a:r>
              <a:rPr lang="en-US" altLang="ko-KR" dirty="0"/>
              <a:t>- Identified by whom?  - “By the controller </a:t>
            </a:r>
            <a:r>
              <a:rPr lang="en-US" altLang="ko-KR" u="sng" dirty="0"/>
              <a:t>or by any other person</a:t>
            </a:r>
            <a:r>
              <a:rPr lang="en-US" altLang="ko-KR" dirty="0"/>
              <a:t>”</a:t>
            </a:r>
          </a:p>
          <a:p>
            <a:pPr marL="457200" lvl="1" indent="0">
              <a:buNone/>
              <a:defRPr/>
            </a:pPr>
            <a:r>
              <a:rPr lang="en-US" altLang="ko-KR" dirty="0"/>
              <a:t>- W</a:t>
            </a:r>
            <a:r>
              <a:rPr lang="en-US" altLang="ko-KR" b="1" dirty="0"/>
              <a:t>ebhost</a:t>
            </a:r>
            <a:r>
              <a:rPr lang="en-US" altLang="ko-KR" dirty="0"/>
              <a:t>’s unconsented-to storing of dynamic IP address: “Even though German law prohibits ISP from transmitting the additional data necessary to identify the individual, it appears that, in certain cases, such as a cyberattack, the webhost may contact the competent authority which can in turn obtain the information from the ISP.”</a:t>
            </a:r>
          </a:p>
          <a:p>
            <a:pPr>
              <a:defRPr/>
            </a:pPr>
            <a:endParaRPr lang="ko-KR"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제목 1">
            <a:extLst>
              <a:ext uri="{FF2B5EF4-FFF2-40B4-BE49-F238E27FC236}">
                <a16:creationId xmlns:a16="http://schemas.microsoft.com/office/drawing/2014/main" id="{BC7B88A4-20FE-B2BC-53DD-CBDCB66852EC}"/>
              </a:ext>
            </a:extLst>
          </p:cNvPr>
          <p:cNvSpPr>
            <a:spLocks noGrp="1"/>
          </p:cNvSpPr>
          <p:nvPr>
            <p:ph type="title"/>
          </p:nvPr>
        </p:nvSpPr>
        <p:spPr>
          <a:xfrm>
            <a:off x="457200" y="764704"/>
            <a:ext cx="8229600" cy="1143000"/>
          </a:xfrm>
        </p:spPr>
        <p:txBody>
          <a:bodyPr/>
          <a:lstStyle/>
          <a:p>
            <a:r>
              <a:rPr lang="en-US" altLang="ko-KR" dirty="0"/>
              <a:t>GDPR classifies such data as pseudonymized data and protects as personal data</a:t>
            </a:r>
            <a:endParaRPr lang="ko-KR" altLang="en-US" dirty="0"/>
          </a:p>
        </p:txBody>
      </p:sp>
      <p:sp>
        <p:nvSpPr>
          <p:cNvPr id="3" name="내용 개체 틀 2">
            <a:extLst>
              <a:ext uri="{FF2B5EF4-FFF2-40B4-BE49-F238E27FC236}">
                <a16:creationId xmlns:a16="http://schemas.microsoft.com/office/drawing/2014/main" id="{C6A03700-F38D-B648-ABD0-B308AB328FCB}"/>
              </a:ext>
            </a:extLst>
          </p:cNvPr>
          <p:cNvSpPr>
            <a:spLocks noGrp="1"/>
          </p:cNvSpPr>
          <p:nvPr>
            <p:ph idx="1"/>
          </p:nvPr>
        </p:nvSpPr>
        <p:spPr>
          <a:xfrm>
            <a:off x="457200" y="2708921"/>
            <a:ext cx="8229600" cy="3024336"/>
          </a:xfrm>
        </p:spPr>
        <p:txBody>
          <a:bodyPr>
            <a:normAutofit/>
          </a:bodyPr>
          <a:lstStyle/>
          <a:p>
            <a:pPr>
              <a:defRPr/>
            </a:pPr>
            <a:r>
              <a:rPr lang="en-US" altLang="ko-KR" dirty="0"/>
              <a:t>Personal data</a:t>
            </a:r>
          </a:p>
          <a:p>
            <a:pPr>
              <a:defRPr/>
            </a:pPr>
            <a:r>
              <a:rPr lang="en-US" altLang="ko-KR" dirty="0"/>
              <a:t>Exempt from consent requirement for processing for big data purposes</a:t>
            </a:r>
          </a:p>
          <a:p>
            <a:pPr>
              <a:defRPr/>
            </a:pPr>
            <a:r>
              <a:rPr lang="en-US" altLang="ko-KR" dirty="0"/>
              <a:t>But right to access, right to correction, all in tact. </a:t>
            </a:r>
            <a:endParaRPr lang="ko-KR"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제목 1">
            <a:extLst>
              <a:ext uri="{FF2B5EF4-FFF2-40B4-BE49-F238E27FC236}">
                <a16:creationId xmlns:a16="http://schemas.microsoft.com/office/drawing/2014/main" id="{4ECE6CA3-049E-F4F5-64B3-ADE143CF16D9}"/>
              </a:ext>
            </a:extLst>
          </p:cNvPr>
          <p:cNvSpPr>
            <a:spLocks noGrp="1"/>
          </p:cNvSpPr>
          <p:nvPr>
            <p:ph type="title"/>
          </p:nvPr>
        </p:nvSpPr>
        <p:spPr/>
        <p:txBody>
          <a:bodyPr/>
          <a:lstStyle/>
          <a:p>
            <a:r>
              <a:rPr lang="en-US" altLang="ko-KR" dirty="0"/>
              <a:t>Access right is important because. . .</a:t>
            </a:r>
            <a:endParaRPr lang="ko-KR" altLang="en-US" dirty="0"/>
          </a:p>
        </p:txBody>
      </p:sp>
      <p:sp>
        <p:nvSpPr>
          <p:cNvPr id="37890" name="내용 개체 틀 2">
            <a:extLst>
              <a:ext uri="{FF2B5EF4-FFF2-40B4-BE49-F238E27FC236}">
                <a16:creationId xmlns:a16="http://schemas.microsoft.com/office/drawing/2014/main" id="{AA59ED4C-3F27-1772-C923-BA7F18505998}"/>
              </a:ext>
            </a:extLst>
          </p:cNvPr>
          <p:cNvSpPr>
            <a:spLocks noGrp="1"/>
          </p:cNvSpPr>
          <p:nvPr>
            <p:ph idx="1"/>
          </p:nvPr>
        </p:nvSpPr>
        <p:spPr>
          <a:xfrm>
            <a:off x="447674" y="1416050"/>
            <a:ext cx="8444805" cy="5037286"/>
          </a:xfrm>
        </p:spPr>
        <p:txBody>
          <a:bodyPr>
            <a:normAutofit/>
          </a:bodyPr>
          <a:lstStyle/>
          <a:p>
            <a:pPr marL="0" indent="0">
              <a:buNone/>
              <a:defRPr/>
            </a:pPr>
            <a:endParaRPr lang="en-US" altLang="ko-KR" dirty="0"/>
          </a:p>
          <a:p>
            <a:pPr marL="0" indent="0">
              <a:buNone/>
              <a:defRPr/>
            </a:pPr>
            <a:r>
              <a:rPr lang="en-US" altLang="ko-KR" dirty="0"/>
              <a:t>Big Three problems with AI:  </a:t>
            </a:r>
          </a:p>
          <a:p>
            <a:pPr marL="0" indent="0">
              <a:buNone/>
              <a:defRPr/>
            </a:pPr>
            <a:r>
              <a:rPr lang="en-US" altLang="ko-KR" dirty="0"/>
              <a:t>- “Garbage in Garbage out” – sanitization of training data </a:t>
            </a:r>
            <a:r>
              <a:rPr lang="en-US" altLang="ko-KR" dirty="0">
                <a:sym typeface="Wingdings" pitchFamily="2" charset="2"/>
              </a:rPr>
              <a:t> needs re-identification</a:t>
            </a:r>
            <a:endParaRPr lang="en-US" altLang="ko-KR" dirty="0"/>
          </a:p>
          <a:p>
            <a:pPr>
              <a:buFontTx/>
              <a:buChar char="-"/>
              <a:defRPr/>
            </a:pPr>
            <a:r>
              <a:rPr lang="en-US" altLang="ko-KR" dirty="0"/>
              <a:t>Data monopoly - data portability</a:t>
            </a:r>
          </a:p>
          <a:p>
            <a:pPr>
              <a:buFontTx/>
              <a:buChar char="-"/>
              <a:defRPr/>
            </a:pPr>
            <a:r>
              <a:rPr lang="en-US" altLang="ko-KR" dirty="0"/>
              <a:t>Income inequality - ??</a:t>
            </a:r>
          </a:p>
          <a:p>
            <a:pPr marL="0" indent="0">
              <a:buNone/>
              <a:defRPr/>
            </a:pPr>
            <a:r>
              <a:rPr lang="en-US" altLang="ko-KR" dirty="0"/>
              <a:t>Anyway, to supply data portability and open data to  ”sanitization”, we need to apply data protection law’s access right. </a:t>
            </a:r>
          </a:p>
          <a:p>
            <a:endParaRPr lang="ko-KR"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제목 1">
            <a:extLst>
              <a:ext uri="{FF2B5EF4-FFF2-40B4-BE49-F238E27FC236}">
                <a16:creationId xmlns:a16="http://schemas.microsoft.com/office/drawing/2014/main" id="{A0838464-7E78-71BB-4E76-1B9F1E132B69}"/>
              </a:ext>
            </a:extLst>
          </p:cNvPr>
          <p:cNvSpPr>
            <a:spLocks noGrp="1"/>
          </p:cNvSpPr>
          <p:nvPr>
            <p:ph type="title"/>
          </p:nvPr>
        </p:nvSpPr>
        <p:spPr>
          <a:xfrm>
            <a:off x="457200" y="260648"/>
            <a:ext cx="8579296" cy="1143000"/>
          </a:xfrm>
        </p:spPr>
        <p:txBody>
          <a:bodyPr/>
          <a:lstStyle/>
          <a:p>
            <a:r>
              <a:rPr lang="en-US" altLang="ko-KR" dirty="0"/>
              <a:t>Taiwan exemption</a:t>
            </a:r>
            <a:endParaRPr lang="ko-KR" altLang="en-US" dirty="0"/>
          </a:p>
        </p:txBody>
      </p:sp>
      <p:sp>
        <p:nvSpPr>
          <p:cNvPr id="3" name="내용 개체 틀 2">
            <a:extLst>
              <a:ext uri="{FF2B5EF4-FFF2-40B4-BE49-F238E27FC236}">
                <a16:creationId xmlns:a16="http://schemas.microsoft.com/office/drawing/2014/main" id="{5E689375-7AFE-5FC4-A1DF-07591F3F881A}"/>
              </a:ext>
            </a:extLst>
          </p:cNvPr>
          <p:cNvSpPr>
            <a:spLocks noGrp="1"/>
          </p:cNvSpPr>
          <p:nvPr>
            <p:ph idx="1"/>
          </p:nvPr>
        </p:nvSpPr>
        <p:spPr>
          <a:xfrm>
            <a:off x="457200" y="1456036"/>
            <a:ext cx="8229600" cy="5165724"/>
          </a:xfrm>
        </p:spPr>
        <p:txBody>
          <a:bodyPr>
            <a:normAutofit fontScale="92500" lnSpcReduction="10000"/>
          </a:bodyPr>
          <a:lstStyle/>
          <a:p>
            <a:pPr marL="0" indent="0">
              <a:buNone/>
              <a:defRPr/>
            </a:pPr>
            <a:r>
              <a:rPr lang="en-US" altLang="ko-KR" dirty="0"/>
              <a:t>where it is necessary for statistics gathering or academic research by a government agency or an academic institution for public interests; provided that such data, as provided by the data provider or disclosed by the data collector, may not lead to the identification of a specific data subject;</a:t>
            </a:r>
          </a:p>
          <a:p>
            <a:pPr marL="0" indent="0">
              <a:buNone/>
              <a:defRPr/>
            </a:pPr>
            <a:r>
              <a:rPr lang="en-US" altLang="ko-KR" dirty="0"/>
              <a:t>-article 6 sensitive data</a:t>
            </a:r>
          </a:p>
          <a:p>
            <a:pPr marL="0" indent="0">
              <a:buNone/>
              <a:defRPr/>
            </a:pPr>
            <a:r>
              <a:rPr lang="en-US" altLang="ko-KR" dirty="0"/>
              <a:t>-article 9 3P collection</a:t>
            </a:r>
          </a:p>
          <a:p>
            <a:pPr marL="0" indent="0">
              <a:buNone/>
              <a:defRPr/>
            </a:pPr>
            <a:r>
              <a:rPr lang="en-US" altLang="ko-KR" dirty="0"/>
              <a:t>-article 19/20 non-G collection/ processing/ use</a:t>
            </a:r>
            <a:endParaRPr lang="ko-KR" altLang="en-US" dirty="0"/>
          </a:p>
        </p:txBody>
      </p:sp>
    </p:spTree>
    <p:extLst>
      <p:ext uri="{BB962C8B-B14F-4D97-AF65-F5344CB8AC3E}">
        <p14:creationId xmlns:p14="http://schemas.microsoft.com/office/powerpoint/2010/main" val="3730039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제목 1">
            <a:extLst>
              <a:ext uri="{FF2B5EF4-FFF2-40B4-BE49-F238E27FC236}">
                <a16:creationId xmlns:a16="http://schemas.microsoft.com/office/drawing/2014/main" id="{A0838464-7E78-71BB-4E76-1B9F1E132B69}"/>
              </a:ext>
            </a:extLst>
          </p:cNvPr>
          <p:cNvSpPr>
            <a:spLocks noGrp="1"/>
          </p:cNvSpPr>
          <p:nvPr>
            <p:ph type="title"/>
          </p:nvPr>
        </p:nvSpPr>
        <p:spPr>
          <a:xfrm>
            <a:off x="0" y="274638"/>
            <a:ext cx="9144000" cy="1143000"/>
          </a:xfrm>
        </p:spPr>
        <p:txBody>
          <a:bodyPr/>
          <a:lstStyle/>
          <a:p>
            <a:r>
              <a:rPr lang="en-US" altLang="ko-KR" dirty="0"/>
              <a:t>Difference with GDPR/Korean Law?</a:t>
            </a:r>
            <a:endParaRPr lang="ko-KR" altLang="en-US" dirty="0"/>
          </a:p>
        </p:txBody>
      </p:sp>
      <p:sp>
        <p:nvSpPr>
          <p:cNvPr id="3" name="내용 개체 틀 2">
            <a:extLst>
              <a:ext uri="{FF2B5EF4-FFF2-40B4-BE49-F238E27FC236}">
                <a16:creationId xmlns:a16="http://schemas.microsoft.com/office/drawing/2014/main" id="{5E689375-7AFE-5FC4-A1DF-07591F3F881A}"/>
              </a:ext>
            </a:extLst>
          </p:cNvPr>
          <p:cNvSpPr>
            <a:spLocks noGrp="1"/>
          </p:cNvSpPr>
          <p:nvPr>
            <p:ph idx="1"/>
          </p:nvPr>
        </p:nvSpPr>
        <p:spPr>
          <a:xfrm>
            <a:off x="444272" y="1268760"/>
            <a:ext cx="8579296" cy="5442242"/>
          </a:xfrm>
        </p:spPr>
        <p:txBody>
          <a:bodyPr>
            <a:normAutofit/>
          </a:bodyPr>
          <a:lstStyle/>
          <a:p>
            <a:pPr marL="0" indent="0">
              <a:buNone/>
              <a:defRPr/>
            </a:pPr>
            <a:r>
              <a:rPr lang="en-US" altLang="ko-KR" dirty="0"/>
              <a:t>•Taiwan law: no concept of pseudonymized </a:t>
            </a:r>
            <a:r>
              <a:rPr lang="en-US" altLang="ko-KR"/>
              <a:t>data as personal data + </a:t>
            </a:r>
            <a:r>
              <a:rPr lang="en-US" altLang="ko-KR" dirty="0"/>
              <a:t>no concept </a:t>
            </a:r>
            <a:r>
              <a:rPr lang="en-US" altLang="ko-KR"/>
              <a:t>of “</a:t>
            </a:r>
            <a:r>
              <a:rPr lang="en-US" altLang="ko-KR" b="1"/>
              <a:t>identifiable by combination”</a:t>
            </a:r>
            <a:r>
              <a:rPr lang="en-US" altLang="ko-KR"/>
              <a:t> </a:t>
            </a:r>
            <a:r>
              <a:rPr lang="en-US" altLang="ko-KR" dirty="0">
                <a:sym typeface="Wingdings" pitchFamily="2" charset="2"/>
              </a:rPr>
              <a:t> C</a:t>
            </a:r>
            <a:r>
              <a:rPr lang="en-US" altLang="ko-KR" dirty="0"/>
              <a:t>urrently unidentifiable data but physically re-identifiable by combination </a:t>
            </a:r>
            <a:r>
              <a:rPr lang="en-US" altLang="ko-KR" b="1" dirty="0"/>
              <a:t>may be left </a:t>
            </a:r>
            <a:r>
              <a:rPr lang="en-US" altLang="ko-KR" dirty="0"/>
              <a:t>out of data protection regime, especially </a:t>
            </a:r>
            <a:r>
              <a:rPr lang="en-US" altLang="ko-KR" b="1" dirty="0"/>
              <a:t>access right</a:t>
            </a:r>
            <a:r>
              <a:rPr lang="en-US" altLang="ko-KR" dirty="0"/>
              <a:t>, correction right.  </a:t>
            </a:r>
          </a:p>
          <a:p>
            <a:pPr marL="0" indent="0">
              <a:buNone/>
              <a:defRPr/>
            </a:pPr>
            <a:endParaRPr lang="en-US" altLang="ko-KR" dirty="0"/>
          </a:p>
          <a:p>
            <a:pPr marL="0" indent="0">
              <a:buNone/>
              <a:defRPr/>
            </a:pPr>
            <a:endParaRPr lang="en-US" altLang="ko-KR" dirty="0"/>
          </a:p>
          <a:p>
            <a:pPr marL="0" indent="0">
              <a:buNone/>
              <a:defRPr/>
            </a:pPr>
            <a:endParaRPr lang="en-US" altLang="ko-KR" dirty="0"/>
          </a:p>
          <a:p>
            <a:pPr marL="0" indent="0">
              <a:buNone/>
              <a:defRPr/>
            </a:pPr>
            <a:endParaRPr lang="ko-KR" altLang="en-US" dirty="0"/>
          </a:p>
        </p:txBody>
      </p:sp>
    </p:spTree>
    <p:extLst>
      <p:ext uri="{BB962C8B-B14F-4D97-AF65-F5344CB8AC3E}">
        <p14:creationId xmlns:p14="http://schemas.microsoft.com/office/powerpoint/2010/main" val="20645045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A9623-68F7-729D-483F-1E9159F39385}"/>
              </a:ext>
            </a:extLst>
          </p:cNvPr>
          <p:cNvSpPr>
            <a:spLocks noGrp="1"/>
          </p:cNvSpPr>
          <p:nvPr>
            <p:ph type="title"/>
          </p:nvPr>
        </p:nvSpPr>
        <p:spPr/>
        <p:txBody>
          <a:bodyPr/>
          <a:lstStyle/>
          <a:p>
            <a:r>
              <a:rPr lang="en-US" dirty="0"/>
              <a:t>Definition of personal data</a:t>
            </a:r>
          </a:p>
        </p:txBody>
      </p:sp>
      <p:sp>
        <p:nvSpPr>
          <p:cNvPr id="3" name="Text Placeholder 2">
            <a:extLst>
              <a:ext uri="{FF2B5EF4-FFF2-40B4-BE49-F238E27FC236}">
                <a16:creationId xmlns:a16="http://schemas.microsoft.com/office/drawing/2014/main" id="{63FAD002-8669-9953-9CB5-90262F26CC1F}"/>
              </a:ext>
            </a:extLst>
          </p:cNvPr>
          <p:cNvSpPr>
            <a:spLocks noGrp="1"/>
          </p:cNvSpPr>
          <p:nvPr>
            <p:ph type="body" idx="1"/>
          </p:nvPr>
        </p:nvSpPr>
        <p:spPr/>
        <p:txBody>
          <a:bodyPr/>
          <a:lstStyle/>
          <a:p>
            <a:r>
              <a:rPr lang="en-US" dirty="0"/>
              <a:t>Taiwan</a:t>
            </a:r>
          </a:p>
        </p:txBody>
      </p:sp>
      <p:sp>
        <p:nvSpPr>
          <p:cNvPr id="4" name="Content Placeholder 3">
            <a:extLst>
              <a:ext uri="{FF2B5EF4-FFF2-40B4-BE49-F238E27FC236}">
                <a16:creationId xmlns:a16="http://schemas.microsoft.com/office/drawing/2014/main" id="{A6CBE0B4-DBFD-42AF-A025-8AC8B437DC6B}"/>
              </a:ext>
            </a:extLst>
          </p:cNvPr>
          <p:cNvSpPr>
            <a:spLocks noGrp="1"/>
          </p:cNvSpPr>
          <p:nvPr>
            <p:ph sz="half" idx="2"/>
          </p:nvPr>
        </p:nvSpPr>
        <p:spPr/>
        <p:txBody>
          <a:bodyPr/>
          <a:lstStyle/>
          <a:p>
            <a:r>
              <a:rPr lang="en-US" dirty="0">
                <a:effectLst/>
                <a:latin typeface="Verdana" panose="020B0604030504040204" pitchFamily="34" charset="0"/>
              </a:rPr>
              <a:t>any information that</a:t>
            </a:r>
          </a:p>
          <a:p>
            <a:pPr marL="0" indent="0">
              <a:buNone/>
            </a:pPr>
            <a:r>
              <a:rPr lang="en-US" dirty="0">
                <a:effectLst/>
                <a:latin typeface="Verdana" panose="020B0604030504040204" pitchFamily="34" charset="0"/>
              </a:rPr>
              <a:t>may be used to </a:t>
            </a:r>
          </a:p>
          <a:p>
            <a:pPr marL="0" indent="0">
              <a:buNone/>
            </a:pPr>
            <a:r>
              <a:rPr lang="en-US" dirty="0">
                <a:effectLst/>
                <a:latin typeface="Verdana" panose="020B0604030504040204" pitchFamily="34" charset="0"/>
              </a:rPr>
              <a:t>directly or indirectly </a:t>
            </a:r>
          </a:p>
          <a:p>
            <a:pPr marL="0" indent="0">
              <a:buNone/>
            </a:pPr>
            <a:r>
              <a:rPr lang="en-US" dirty="0">
                <a:effectLst/>
                <a:latin typeface="Verdana" panose="020B0604030504040204" pitchFamily="34" charset="0"/>
              </a:rPr>
              <a:t>identify a natural person</a:t>
            </a:r>
            <a:br>
              <a:rPr lang="en-US" sz="1800" dirty="0">
                <a:effectLst/>
                <a:latin typeface="Verdana" panose="020B0604030504040204" pitchFamily="34" charset="0"/>
              </a:rPr>
            </a:br>
            <a:endParaRPr lang="en-US" dirty="0"/>
          </a:p>
          <a:p>
            <a:endParaRPr lang="en-US" dirty="0"/>
          </a:p>
        </p:txBody>
      </p:sp>
      <p:sp>
        <p:nvSpPr>
          <p:cNvPr id="5" name="Text Placeholder 4">
            <a:extLst>
              <a:ext uri="{FF2B5EF4-FFF2-40B4-BE49-F238E27FC236}">
                <a16:creationId xmlns:a16="http://schemas.microsoft.com/office/drawing/2014/main" id="{12A0E9C3-B573-F889-93EA-51A3CD4FC3DE}"/>
              </a:ext>
            </a:extLst>
          </p:cNvPr>
          <p:cNvSpPr>
            <a:spLocks noGrp="1"/>
          </p:cNvSpPr>
          <p:nvPr>
            <p:ph type="body" sz="quarter" idx="3"/>
          </p:nvPr>
        </p:nvSpPr>
        <p:spPr/>
        <p:txBody>
          <a:bodyPr/>
          <a:lstStyle/>
          <a:p>
            <a:r>
              <a:rPr lang="en-US" dirty="0"/>
              <a:t>Korea</a:t>
            </a:r>
          </a:p>
        </p:txBody>
      </p:sp>
      <p:sp>
        <p:nvSpPr>
          <p:cNvPr id="6" name="Content Placeholder 5">
            <a:extLst>
              <a:ext uri="{FF2B5EF4-FFF2-40B4-BE49-F238E27FC236}">
                <a16:creationId xmlns:a16="http://schemas.microsoft.com/office/drawing/2014/main" id="{BFA38066-2894-0F25-4DF6-F95F570605EB}"/>
              </a:ext>
            </a:extLst>
          </p:cNvPr>
          <p:cNvSpPr>
            <a:spLocks noGrp="1"/>
          </p:cNvSpPr>
          <p:nvPr>
            <p:ph sz="quarter" idx="4"/>
          </p:nvPr>
        </p:nvSpPr>
        <p:spPr>
          <a:xfrm>
            <a:off x="4645025" y="2174874"/>
            <a:ext cx="4391471" cy="4566493"/>
          </a:xfrm>
        </p:spPr>
        <p:txBody>
          <a:bodyPr/>
          <a:lstStyle/>
          <a:p>
            <a:pPr marL="0" indent="0">
              <a:buNone/>
            </a:pPr>
            <a:r>
              <a:rPr lang="en-US" sz="2800" dirty="0">
                <a:effectLst/>
                <a:latin typeface="MalgunGothic"/>
              </a:rPr>
              <a:t>Information which uniquely </a:t>
            </a:r>
          </a:p>
          <a:p>
            <a:pPr marL="0" indent="0">
              <a:buNone/>
            </a:pPr>
            <a:r>
              <a:rPr lang="en-US" sz="2800" dirty="0">
                <a:effectLst/>
                <a:latin typeface="MalgunGothic"/>
              </a:rPr>
              <a:t>identify a person</a:t>
            </a:r>
            <a:endParaRPr lang="en-US" sz="2800" dirty="0">
              <a:latin typeface="MalgunGothic"/>
            </a:endParaRPr>
          </a:p>
          <a:p>
            <a:pPr marL="0" indent="0">
              <a:buNone/>
            </a:pPr>
            <a:r>
              <a:rPr lang="en-US" sz="2800" dirty="0">
                <a:effectLst/>
                <a:latin typeface="MalgunGothic"/>
              </a:rPr>
              <a:t>+ </a:t>
            </a:r>
          </a:p>
          <a:p>
            <a:pPr marL="0" indent="0">
              <a:buNone/>
            </a:pPr>
            <a:r>
              <a:rPr lang="en-US" sz="2800" dirty="0">
                <a:effectLst/>
                <a:latin typeface="MalgunGothic"/>
              </a:rPr>
              <a:t>Information that can be </a:t>
            </a:r>
          </a:p>
          <a:p>
            <a:pPr marL="0" indent="0">
              <a:buNone/>
            </a:pPr>
            <a:r>
              <a:rPr lang="en-US" sz="2800" dirty="0">
                <a:effectLst/>
                <a:latin typeface="MalgunGothic"/>
              </a:rPr>
              <a:t>easily combined with other </a:t>
            </a:r>
          </a:p>
          <a:p>
            <a:pPr marL="0" indent="0">
              <a:buNone/>
            </a:pPr>
            <a:r>
              <a:rPr lang="en-US" sz="2800" dirty="0">
                <a:effectLst/>
                <a:latin typeface="MalgunGothic"/>
              </a:rPr>
              <a:t>data to identify a person</a:t>
            </a:r>
            <a:endParaRPr lang="en-US" sz="2800" dirty="0"/>
          </a:p>
          <a:p>
            <a:pPr marL="0" indent="0">
              <a:buNone/>
            </a:pPr>
            <a:r>
              <a:rPr lang="en-US" sz="2800" dirty="0"/>
              <a:t>-&gt; ease in obtaining data + ease in matching data</a:t>
            </a:r>
          </a:p>
        </p:txBody>
      </p:sp>
    </p:spTree>
    <p:extLst>
      <p:ext uri="{BB962C8B-B14F-4D97-AF65-F5344CB8AC3E}">
        <p14:creationId xmlns:p14="http://schemas.microsoft.com/office/powerpoint/2010/main" val="5515524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617BF-1A8E-4ED4-D856-811FB10101A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6B1183C-528F-C771-5470-E6489D07AE57}"/>
              </a:ext>
            </a:extLst>
          </p:cNvPr>
          <p:cNvSpPr>
            <a:spLocks noGrp="1"/>
          </p:cNvSpPr>
          <p:nvPr>
            <p:ph idx="1"/>
          </p:nvPr>
        </p:nvSpPr>
        <p:spPr/>
        <p:txBody>
          <a:bodyPr/>
          <a:lstStyle/>
          <a:p>
            <a:r>
              <a:rPr lang="en-US" dirty="0"/>
              <a:t>Thank you</a:t>
            </a:r>
          </a:p>
        </p:txBody>
      </p:sp>
    </p:spTree>
    <p:extLst>
      <p:ext uri="{BB962C8B-B14F-4D97-AF65-F5344CB8AC3E}">
        <p14:creationId xmlns:p14="http://schemas.microsoft.com/office/powerpoint/2010/main" val="24493611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19310-1E5E-4FE9-7D3E-BA65E572038E}"/>
              </a:ext>
            </a:extLst>
          </p:cNvPr>
          <p:cNvSpPr>
            <a:spLocks noGrp="1"/>
          </p:cNvSpPr>
          <p:nvPr>
            <p:ph type="title"/>
          </p:nvPr>
        </p:nvSpPr>
        <p:spPr/>
        <p:txBody>
          <a:bodyPr/>
          <a:lstStyle/>
          <a:p>
            <a:r>
              <a:rPr lang="en-US" dirty="0"/>
              <a:t>Taiwan RTBF?</a:t>
            </a:r>
          </a:p>
        </p:txBody>
      </p:sp>
      <p:sp>
        <p:nvSpPr>
          <p:cNvPr id="3" name="Content Placeholder 2">
            <a:extLst>
              <a:ext uri="{FF2B5EF4-FFF2-40B4-BE49-F238E27FC236}">
                <a16:creationId xmlns:a16="http://schemas.microsoft.com/office/drawing/2014/main" id="{DE856483-06B6-3354-C0B4-870323C96AF2}"/>
              </a:ext>
            </a:extLst>
          </p:cNvPr>
          <p:cNvSpPr>
            <a:spLocks noGrp="1"/>
          </p:cNvSpPr>
          <p:nvPr>
            <p:ph idx="1"/>
          </p:nvPr>
        </p:nvSpPr>
        <p:spPr>
          <a:xfrm>
            <a:off x="455712" y="1844824"/>
            <a:ext cx="8229600" cy="4525963"/>
          </a:xfrm>
        </p:spPr>
        <p:txBody>
          <a:bodyPr>
            <a:normAutofit fontScale="92500" lnSpcReduction="20000"/>
          </a:bodyPr>
          <a:lstStyle/>
          <a:p>
            <a:pPr marL="0" indent="0">
              <a:buNone/>
            </a:pPr>
            <a:r>
              <a:rPr lang="en-US" altLang="ko-KR" dirty="0">
                <a:sym typeface="Wingdings" pitchFamily="2" charset="2"/>
              </a:rPr>
              <a:t>Article 11. In the event of a dispute regarding the accuracy of the personal data, the government or non-government agency shall, on its own initiative or upon the request of the data subject, cease processing or using the personal data, unless the processing or use is either necessary for the performance of an official or business duty, or has been agreed to by the data subject in writing, and the dispute has been recorded. </a:t>
            </a:r>
            <a:r>
              <a:rPr lang="en-US" altLang="ko-KR" b="1" dirty="0">
                <a:sym typeface="Wingdings" pitchFamily="2" charset="2"/>
              </a:rPr>
              <a:t>(No Correction but Just a dispute for correction triggers this!!!)</a:t>
            </a:r>
            <a:endParaRPr lang="en-US" b="1" dirty="0"/>
          </a:p>
        </p:txBody>
      </p:sp>
    </p:spTree>
    <p:extLst>
      <p:ext uri="{BB962C8B-B14F-4D97-AF65-F5344CB8AC3E}">
        <p14:creationId xmlns:p14="http://schemas.microsoft.com/office/powerpoint/2010/main" val="30951610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9B45F-1713-316A-F253-8332B7B09088}"/>
              </a:ext>
            </a:extLst>
          </p:cNvPr>
          <p:cNvSpPr>
            <a:spLocks noGrp="1"/>
          </p:cNvSpPr>
          <p:nvPr>
            <p:ph type="title"/>
          </p:nvPr>
        </p:nvSpPr>
        <p:spPr/>
        <p:txBody>
          <a:bodyPr/>
          <a:lstStyle/>
          <a:p>
            <a:r>
              <a:rPr lang="en-US" dirty="0"/>
              <a:t>Publicly available data</a:t>
            </a:r>
          </a:p>
        </p:txBody>
      </p:sp>
      <p:sp>
        <p:nvSpPr>
          <p:cNvPr id="3" name="Content Placeholder 2">
            <a:extLst>
              <a:ext uri="{FF2B5EF4-FFF2-40B4-BE49-F238E27FC236}">
                <a16:creationId xmlns:a16="http://schemas.microsoft.com/office/drawing/2014/main" id="{7A14DAC1-343E-5C65-B1B8-E158C8683C08}"/>
              </a:ext>
            </a:extLst>
          </p:cNvPr>
          <p:cNvSpPr>
            <a:spLocks noGrp="1"/>
          </p:cNvSpPr>
          <p:nvPr>
            <p:ph idx="1"/>
          </p:nvPr>
        </p:nvSpPr>
        <p:spPr/>
        <p:txBody>
          <a:bodyPr/>
          <a:lstStyle/>
          <a:p>
            <a:r>
              <a:rPr lang="en-US" dirty="0"/>
              <a:t>Lawfully publicly available data does not need correction of bargaining imbalance </a:t>
            </a:r>
            <a:r>
              <a:rPr lang="en-US" dirty="0">
                <a:sym typeface="Wingdings" pitchFamily="2" charset="2"/>
              </a:rPr>
              <a:t> no need for ownership-like control</a:t>
            </a:r>
            <a:endParaRPr lang="en-US" dirty="0"/>
          </a:p>
          <a:p>
            <a:r>
              <a:rPr lang="en-US" altLang="ko-KR" dirty="0"/>
              <a:t>data protection laws of Germany (pre-2017), Canada, Australia, Singapore, India : exception for publicly available data</a:t>
            </a:r>
            <a:endParaRPr lang="ko-KR" altLang="en-US" dirty="0"/>
          </a:p>
          <a:p>
            <a:r>
              <a:rPr lang="en-US" dirty="0"/>
              <a:t>Taiwanese law: Article 19 (3/7) </a:t>
            </a:r>
            <a:r>
              <a:rPr lang="en-US" sz="1800" dirty="0">
                <a:effectLst/>
                <a:latin typeface="Verdana" panose="020B0604030504040204" pitchFamily="34" charset="0"/>
              </a:rPr>
              <a:t>3. where the personal data has been manifestly made public by the data subject or publicized legally 7. where the personal data is obtained from publicly available sources unless the data subject has an overriding interest in prohibiting the processing or use of such personal data; </a:t>
            </a:r>
          </a:p>
          <a:p>
            <a:r>
              <a:rPr lang="en-US" sz="1800" dirty="0">
                <a:latin typeface="Verdana" panose="020B0604030504040204" pitchFamily="34" charset="0"/>
              </a:rPr>
              <a:t>But no such exception for “using”??</a:t>
            </a:r>
            <a:br>
              <a:rPr lang="en-US" sz="1800" dirty="0">
                <a:effectLst/>
                <a:latin typeface="Verdana" panose="020B0604030504040204" pitchFamily="34" charset="0"/>
              </a:rPr>
            </a:br>
            <a:endParaRPr lang="en-US" sz="1100" dirty="0"/>
          </a:p>
          <a:p>
            <a:br>
              <a:rPr lang="en-US" sz="1800" dirty="0">
                <a:effectLst/>
                <a:latin typeface="Verdana" panose="020B0604030504040204" pitchFamily="34" charset="0"/>
              </a:rPr>
            </a:br>
            <a:endParaRPr lang="en-US" dirty="0"/>
          </a:p>
          <a:p>
            <a:endParaRPr lang="en-US" dirty="0"/>
          </a:p>
        </p:txBody>
      </p:sp>
    </p:spTree>
    <p:extLst>
      <p:ext uri="{BB962C8B-B14F-4D97-AF65-F5344CB8AC3E}">
        <p14:creationId xmlns:p14="http://schemas.microsoft.com/office/powerpoint/2010/main" val="2836377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3BA30-A43D-49E3-1F42-87778BB04516}"/>
              </a:ext>
            </a:extLst>
          </p:cNvPr>
          <p:cNvSpPr>
            <a:spLocks noGrp="1"/>
          </p:cNvSpPr>
          <p:nvPr>
            <p:ph type="title"/>
          </p:nvPr>
        </p:nvSpPr>
        <p:spPr>
          <a:xfrm>
            <a:off x="457200" y="0"/>
            <a:ext cx="8229600" cy="1143000"/>
          </a:xfrm>
        </p:spPr>
        <p:txBody>
          <a:bodyPr/>
          <a:lstStyle/>
          <a:p>
            <a:r>
              <a:rPr lang="en-US" dirty="0"/>
              <a:t>Warrant Doctrine</a:t>
            </a:r>
          </a:p>
        </p:txBody>
      </p:sp>
      <p:sp>
        <p:nvSpPr>
          <p:cNvPr id="3" name="Content Placeholder 2">
            <a:extLst>
              <a:ext uri="{FF2B5EF4-FFF2-40B4-BE49-F238E27FC236}">
                <a16:creationId xmlns:a16="http://schemas.microsoft.com/office/drawing/2014/main" id="{FD7B0A08-237D-C6D0-0867-79BCEFA7FF08}"/>
              </a:ext>
            </a:extLst>
          </p:cNvPr>
          <p:cNvSpPr>
            <a:spLocks noGrp="1"/>
          </p:cNvSpPr>
          <p:nvPr>
            <p:ph idx="1"/>
          </p:nvPr>
        </p:nvSpPr>
        <p:spPr>
          <a:xfrm>
            <a:off x="438944" y="1153696"/>
            <a:ext cx="8229600" cy="5440362"/>
          </a:xfrm>
        </p:spPr>
        <p:txBody>
          <a:bodyPr>
            <a:normAutofit fontScale="92500" lnSpcReduction="10000"/>
          </a:bodyPr>
          <a:lstStyle/>
          <a:p>
            <a:r>
              <a:rPr lang="en-US" altLang="ko-KR" dirty="0">
                <a:sym typeface="Wingdings" panose="05000000000000000000" pitchFamily="2" charset="2"/>
              </a:rPr>
              <a:t>S</a:t>
            </a:r>
            <a:r>
              <a:rPr lang="en-US" altLang="ko-KR" sz="3200" dirty="0">
                <a:sym typeface="Wingdings" panose="05000000000000000000" pitchFamily="2" charset="2"/>
              </a:rPr>
              <a:t>pecial protection when State is infringing individuals’ privacy for criminal punishment</a:t>
            </a:r>
          </a:p>
          <a:p>
            <a:pPr>
              <a:buFont typeface="Wingdings" panose="05000000000000000000" pitchFamily="2" charset="2"/>
              <a:buChar char="à"/>
            </a:pPr>
            <a:r>
              <a:rPr lang="en-US" altLang="ko-KR" sz="3200" dirty="0">
                <a:sym typeface="Wingdings" panose="05000000000000000000" pitchFamily="2" charset="2"/>
              </a:rPr>
              <a:t>Wh</a:t>
            </a:r>
            <a:r>
              <a:rPr lang="en-US" altLang="ko-KR" dirty="0">
                <a:sym typeface="Wingdings" panose="05000000000000000000" pitchFamily="2" charset="2"/>
              </a:rPr>
              <a:t>y? </a:t>
            </a:r>
            <a:r>
              <a:rPr lang="en-US" altLang="ko-KR" sz="3200" dirty="0">
                <a:sym typeface="Wingdings" panose="05000000000000000000" pitchFamily="2" charset="2"/>
              </a:rPr>
              <a:t>Due process = no rights to be infringed before notice and hearing by a neutral tribunal</a:t>
            </a:r>
            <a:r>
              <a:rPr lang="en-US" altLang="ko-KR" dirty="0">
                <a:sym typeface="Wingdings" panose="05000000000000000000" pitchFamily="2" charset="2"/>
              </a:rPr>
              <a:t>  how do you force hearing on unwilling individuals?   force a quasi-hearing based not on conviction but on probable cause</a:t>
            </a:r>
            <a:r>
              <a:rPr lang="en-US" altLang="ko-KR" sz="3200" dirty="0">
                <a:sym typeface="Wingdings" panose="05000000000000000000" pitchFamily="2" charset="2"/>
              </a:rPr>
              <a:t> </a:t>
            </a:r>
          </a:p>
          <a:p>
            <a:pPr>
              <a:buFont typeface="Wingdings" panose="05000000000000000000" pitchFamily="2" charset="2"/>
              <a:buChar char="à"/>
            </a:pPr>
            <a:r>
              <a:rPr lang="en-US" altLang="ko-KR" sz="3200" dirty="0">
                <a:sym typeface="Wingdings" panose="05000000000000000000" pitchFamily="2" charset="2"/>
              </a:rPr>
              <a:t>Warrant = “Probable cause” certified in writing by a responsible official independent of and disinterested in prosecutorial progress</a:t>
            </a:r>
          </a:p>
          <a:p>
            <a:pPr>
              <a:buFont typeface="Wingdings" panose="05000000000000000000" pitchFamily="2" charset="2"/>
              <a:buChar char="à"/>
            </a:pPr>
            <a:endParaRPr lang="en-US" dirty="0"/>
          </a:p>
        </p:txBody>
      </p:sp>
    </p:spTree>
    <p:extLst>
      <p:ext uri="{BB962C8B-B14F-4D97-AF65-F5344CB8AC3E}">
        <p14:creationId xmlns:p14="http://schemas.microsoft.com/office/powerpoint/2010/main" val="63768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3BA30-A43D-49E3-1F42-87778BB04516}"/>
              </a:ext>
            </a:extLst>
          </p:cNvPr>
          <p:cNvSpPr>
            <a:spLocks noGrp="1"/>
          </p:cNvSpPr>
          <p:nvPr>
            <p:ph type="title"/>
          </p:nvPr>
        </p:nvSpPr>
        <p:spPr>
          <a:xfrm>
            <a:off x="493204" y="116632"/>
            <a:ext cx="8229600" cy="1143000"/>
          </a:xfrm>
        </p:spPr>
        <p:txBody>
          <a:bodyPr/>
          <a:lstStyle/>
          <a:p>
            <a:r>
              <a:rPr lang="en-US" dirty="0"/>
              <a:t>What is private?</a:t>
            </a:r>
          </a:p>
        </p:txBody>
      </p:sp>
      <p:sp>
        <p:nvSpPr>
          <p:cNvPr id="3" name="Content Placeholder 2">
            <a:extLst>
              <a:ext uri="{FF2B5EF4-FFF2-40B4-BE49-F238E27FC236}">
                <a16:creationId xmlns:a16="http://schemas.microsoft.com/office/drawing/2014/main" id="{FD7B0A08-237D-C6D0-0867-79BCEFA7FF08}"/>
              </a:ext>
            </a:extLst>
          </p:cNvPr>
          <p:cNvSpPr>
            <a:spLocks noGrp="1"/>
          </p:cNvSpPr>
          <p:nvPr>
            <p:ph idx="1"/>
          </p:nvPr>
        </p:nvSpPr>
        <p:spPr>
          <a:xfrm>
            <a:off x="251520" y="1301006"/>
            <a:ext cx="8712968" cy="5440362"/>
          </a:xfrm>
        </p:spPr>
        <p:txBody>
          <a:bodyPr>
            <a:normAutofit/>
          </a:bodyPr>
          <a:lstStyle/>
          <a:p>
            <a:r>
              <a:rPr lang="en-US" altLang="ko-KR" dirty="0">
                <a:sym typeface="Wingdings" panose="05000000000000000000" pitchFamily="2" charset="2"/>
              </a:rPr>
              <a:t>US: categorical (black &amp; white) </a:t>
            </a:r>
            <a:r>
              <a:rPr lang="en-US" altLang="ko-KR" b="1" dirty="0">
                <a:sym typeface="Wingdings" panose="05000000000000000000" pitchFamily="2" charset="2"/>
              </a:rPr>
              <a:t>3rd party doctrine</a:t>
            </a:r>
            <a:r>
              <a:rPr lang="en-US" altLang="ko-KR" dirty="0">
                <a:sym typeface="Wingdings" panose="05000000000000000000" pitchFamily="2" charset="2"/>
              </a:rPr>
              <a:t> </a:t>
            </a:r>
          </a:p>
          <a:p>
            <a:r>
              <a:rPr lang="en-US" altLang="ko-KR" dirty="0">
                <a:sym typeface="Wingdings" panose="05000000000000000000" pitchFamily="2" charset="2"/>
              </a:rPr>
              <a:t>EU: incremental - e.g. walking in gay pride march </a:t>
            </a:r>
          </a:p>
          <a:p>
            <a:r>
              <a:rPr lang="en-US" altLang="ko-KR" dirty="0">
                <a:sym typeface="Wingdings" panose="05000000000000000000" pitchFamily="2" charset="2"/>
              </a:rPr>
              <a:t>US:  becoming more incremental – Congress on metadata, </a:t>
            </a:r>
            <a:r>
              <a:rPr lang="en-US" altLang="ko-KR" b="1" dirty="0">
                <a:sym typeface="Wingdings" panose="05000000000000000000" pitchFamily="2" charset="2"/>
              </a:rPr>
              <a:t>Jones, Riley</a:t>
            </a:r>
            <a:r>
              <a:rPr lang="en-US" altLang="ko-KR" dirty="0">
                <a:sym typeface="Wingdings" panose="05000000000000000000" pitchFamily="2" charset="2"/>
              </a:rPr>
              <a:t>, </a:t>
            </a:r>
            <a:r>
              <a:rPr lang="en-US" altLang="ko-KR" b="1" dirty="0">
                <a:sym typeface="Wingdings" panose="05000000000000000000" pitchFamily="2" charset="2"/>
              </a:rPr>
              <a:t>Carpenter</a:t>
            </a:r>
            <a:endParaRPr lang="en-US" altLang="ko-KR" dirty="0">
              <a:sym typeface="Wingdings" panose="05000000000000000000" pitchFamily="2" charset="2"/>
            </a:endParaRPr>
          </a:p>
          <a:p>
            <a:r>
              <a:rPr lang="en-US" altLang="ko-KR" dirty="0">
                <a:sym typeface="Wingdings" panose="05000000000000000000" pitchFamily="2" charset="2"/>
              </a:rPr>
              <a:t>State surveillance, not very different because of public </a:t>
            </a:r>
            <a:r>
              <a:rPr lang="en-US" altLang="ko-KR" dirty="0" err="1">
                <a:sym typeface="Wingdings" panose="05000000000000000000" pitchFamily="2" charset="2"/>
              </a:rPr>
              <a:t>intereste</a:t>
            </a:r>
            <a:r>
              <a:rPr lang="en-US" altLang="ko-KR" dirty="0">
                <a:sym typeface="Wingdings" panose="05000000000000000000" pitchFamily="2" charset="2"/>
              </a:rPr>
              <a:t> but Difference is when private parties collect and use data.</a:t>
            </a:r>
            <a:endParaRPr lang="en-US" dirty="0"/>
          </a:p>
        </p:txBody>
      </p:sp>
    </p:spTree>
    <p:extLst>
      <p:ext uri="{BB962C8B-B14F-4D97-AF65-F5344CB8AC3E}">
        <p14:creationId xmlns:p14="http://schemas.microsoft.com/office/powerpoint/2010/main" val="2039854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제목 1">
            <a:extLst>
              <a:ext uri="{FF2B5EF4-FFF2-40B4-BE49-F238E27FC236}">
                <a16:creationId xmlns:a16="http://schemas.microsoft.com/office/drawing/2014/main" id="{C649A65C-5D6E-6D3F-1F18-D038D394C53B}"/>
              </a:ext>
            </a:extLst>
          </p:cNvPr>
          <p:cNvSpPr>
            <a:spLocks noGrp="1"/>
          </p:cNvSpPr>
          <p:nvPr>
            <p:ph type="title"/>
          </p:nvPr>
        </p:nvSpPr>
        <p:spPr/>
        <p:txBody>
          <a:bodyPr/>
          <a:lstStyle/>
          <a:p>
            <a:pPr eaLnBrk="1" hangingPunct="1"/>
            <a:r>
              <a:rPr lang="en-US" altLang="ko-KR" dirty="0"/>
              <a:t>Europe: Data Protection Law</a:t>
            </a:r>
            <a:endParaRPr lang="ko-KR" altLang="en-US" dirty="0"/>
          </a:p>
        </p:txBody>
      </p:sp>
      <p:sp>
        <p:nvSpPr>
          <p:cNvPr id="3" name="내용 개체 틀 2">
            <a:extLst>
              <a:ext uri="{FF2B5EF4-FFF2-40B4-BE49-F238E27FC236}">
                <a16:creationId xmlns:a16="http://schemas.microsoft.com/office/drawing/2014/main" id="{4D82D041-298E-3A45-97BE-B9C2DD53173D}"/>
              </a:ext>
            </a:extLst>
          </p:cNvPr>
          <p:cNvSpPr>
            <a:spLocks noGrp="1"/>
          </p:cNvSpPr>
          <p:nvPr>
            <p:ph idx="1"/>
          </p:nvPr>
        </p:nvSpPr>
        <p:spPr>
          <a:xfrm>
            <a:off x="457200" y="1600200"/>
            <a:ext cx="8229600" cy="4983162"/>
          </a:xfrm>
        </p:spPr>
        <p:txBody>
          <a:bodyPr rtlCol="0">
            <a:normAutofit fontScale="70000" lnSpcReduction="20000"/>
          </a:bodyPr>
          <a:lstStyle/>
          <a:p>
            <a:pPr eaLnBrk="1" fontAlgn="auto" hangingPunct="1">
              <a:spcAft>
                <a:spcPts val="0"/>
              </a:spcAft>
              <a:defRPr/>
            </a:pPr>
            <a:r>
              <a:rPr lang="en-US" altLang="ko-KR" dirty="0"/>
              <a:t>Definitions: </a:t>
            </a:r>
          </a:p>
          <a:p>
            <a:pPr lvl="1" eaLnBrk="1" fontAlgn="auto" hangingPunct="1">
              <a:spcAft>
                <a:spcPts val="0"/>
              </a:spcAft>
              <a:defRPr/>
            </a:pPr>
            <a:r>
              <a:rPr lang="en-US" altLang="ko-KR" dirty="0"/>
              <a:t>Personal Data – all data about an identifiable person – INCLUDING PUBLIC DATA</a:t>
            </a:r>
          </a:p>
          <a:p>
            <a:pPr lvl="1" eaLnBrk="1" fontAlgn="auto" hangingPunct="1">
              <a:spcAft>
                <a:spcPts val="0"/>
              </a:spcAft>
              <a:defRPr/>
            </a:pPr>
            <a:r>
              <a:rPr lang="en-US" altLang="ko-KR" dirty="0"/>
              <a:t>Data Subject – the person whom the personal data is about</a:t>
            </a:r>
          </a:p>
          <a:p>
            <a:pPr lvl="1" eaLnBrk="1" fontAlgn="auto" hangingPunct="1">
              <a:spcAft>
                <a:spcPts val="0"/>
              </a:spcAft>
              <a:defRPr/>
            </a:pPr>
            <a:r>
              <a:rPr lang="en-US" altLang="ko-KR" dirty="0"/>
              <a:t>Data File – an aggregate of personal data made easily searchable</a:t>
            </a:r>
          </a:p>
          <a:p>
            <a:pPr lvl="1" eaLnBrk="1" fontAlgn="auto" hangingPunct="1">
              <a:spcAft>
                <a:spcPts val="0"/>
              </a:spcAft>
              <a:defRPr/>
            </a:pPr>
            <a:r>
              <a:rPr lang="en-US" altLang="ko-KR" dirty="0"/>
              <a:t>Data Controller – a person who operates the data file for business purposes</a:t>
            </a:r>
          </a:p>
          <a:p>
            <a:pPr marL="457200" lvl="1" indent="0" eaLnBrk="1" fontAlgn="auto" hangingPunct="1">
              <a:spcAft>
                <a:spcPts val="0"/>
              </a:spcAft>
              <a:buFont typeface="Arial" panose="020B0604020202020204" pitchFamily="34" charset="0"/>
              <a:buNone/>
              <a:defRPr/>
            </a:pPr>
            <a:endParaRPr lang="en-US" altLang="ko-KR" dirty="0"/>
          </a:p>
          <a:p>
            <a:pPr eaLnBrk="1" fontAlgn="auto" hangingPunct="1">
              <a:spcAft>
                <a:spcPts val="0"/>
              </a:spcAft>
              <a:defRPr/>
            </a:pPr>
            <a:r>
              <a:rPr lang="en-US" altLang="ko-KR" dirty="0"/>
              <a:t>Consent Right:  </a:t>
            </a:r>
            <a:r>
              <a:rPr lang="en-US" altLang="ko-KR" b="1" dirty="0"/>
              <a:t>All Data Controllers must NOT process unless Consented to by Data Subjects EXCEPT.</a:t>
            </a:r>
            <a:r>
              <a:rPr lang="ko-KR" altLang="en-US" b="1" dirty="0"/>
              <a:t> </a:t>
            </a:r>
            <a:r>
              <a:rPr lang="en-US" altLang="ko-KR" b="1" dirty="0"/>
              <a:t>.</a:t>
            </a:r>
            <a:r>
              <a:rPr lang="ko-KR" altLang="en-US" b="1" dirty="0"/>
              <a:t> </a:t>
            </a:r>
            <a:r>
              <a:rPr lang="en-US" altLang="ko-KR" b="1" dirty="0"/>
              <a:t>. Public interest, etc. </a:t>
            </a:r>
          </a:p>
          <a:p>
            <a:pPr marL="0" indent="0" eaLnBrk="1" fontAlgn="auto" hangingPunct="1">
              <a:spcAft>
                <a:spcPts val="0"/>
              </a:spcAft>
              <a:buFont typeface="Arial" panose="020B0604020202020204" pitchFamily="34" charset="0"/>
              <a:buNone/>
              <a:defRPr/>
            </a:pPr>
            <a:endParaRPr lang="en-US" altLang="ko-KR" dirty="0"/>
          </a:p>
          <a:p>
            <a:pPr eaLnBrk="1" fontAlgn="auto" hangingPunct="1">
              <a:spcAft>
                <a:spcPts val="0"/>
              </a:spcAft>
              <a:defRPr/>
            </a:pPr>
            <a:r>
              <a:rPr lang="en-US" altLang="ko-KR" b="1" dirty="0"/>
              <a:t>ALSO, </a:t>
            </a:r>
            <a:r>
              <a:rPr lang="en-US" altLang="ko-KR" dirty="0"/>
              <a:t>Data Subjects have </a:t>
            </a:r>
            <a:r>
              <a:rPr lang="en-US" altLang="ko-KR" b="1" dirty="0"/>
              <a:t>absolute </a:t>
            </a:r>
            <a:r>
              <a:rPr lang="en-US" altLang="ko-KR" dirty="0"/>
              <a:t>right of access, right of correction, right to oppose/stop processing (RTBF?), right to delete (RTBF?), and right to receive notifications of breach.</a:t>
            </a:r>
            <a:endParaRPr lang="ko-KR"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제목 1">
            <a:extLst>
              <a:ext uri="{FF2B5EF4-FFF2-40B4-BE49-F238E27FC236}">
                <a16:creationId xmlns:a16="http://schemas.microsoft.com/office/drawing/2014/main" id="{5BCA0C66-5450-93A3-5C17-4A9151D5A24F}"/>
              </a:ext>
            </a:extLst>
          </p:cNvPr>
          <p:cNvSpPr>
            <a:spLocks noGrp="1"/>
          </p:cNvSpPr>
          <p:nvPr>
            <p:ph type="title"/>
          </p:nvPr>
        </p:nvSpPr>
        <p:spPr/>
        <p:txBody>
          <a:bodyPr/>
          <a:lstStyle/>
          <a:p>
            <a:r>
              <a:rPr lang="en-US" altLang="ko-KR" sz="3200" dirty="0"/>
              <a:t>Classical privacy vs. modern broader privacy (data protection law)</a:t>
            </a:r>
            <a:endParaRPr lang="ko-KR" altLang="en-US" sz="3200" dirty="0"/>
          </a:p>
        </p:txBody>
      </p:sp>
      <p:sp>
        <p:nvSpPr>
          <p:cNvPr id="9219" name="내용 개체 틀 2">
            <a:extLst>
              <a:ext uri="{FF2B5EF4-FFF2-40B4-BE49-F238E27FC236}">
                <a16:creationId xmlns:a16="http://schemas.microsoft.com/office/drawing/2014/main" id="{B9AAB700-B32E-F297-5C88-A365DEFAF096}"/>
              </a:ext>
            </a:extLst>
          </p:cNvPr>
          <p:cNvSpPr>
            <a:spLocks noGrp="1"/>
          </p:cNvSpPr>
          <p:nvPr>
            <p:ph sz="half" idx="1"/>
          </p:nvPr>
        </p:nvSpPr>
        <p:spPr/>
        <p:txBody>
          <a:bodyPr>
            <a:normAutofit fontScale="85000" lnSpcReduction="10000"/>
          </a:bodyPr>
          <a:lstStyle/>
          <a:p>
            <a:pPr>
              <a:defRPr/>
            </a:pPr>
            <a:r>
              <a:rPr lang="en-US" altLang="ko-KR" dirty="0"/>
              <a:t>Privacy </a:t>
            </a:r>
          </a:p>
          <a:p>
            <a:pPr lvl="1">
              <a:defRPr/>
            </a:pPr>
            <a:r>
              <a:rPr lang="en-US" altLang="ko-KR" dirty="0"/>
              <a:t>Applicable only to confidential information</a:t>
            </a:r>
          </a:p>
          <a:p>
            <a:pPr lvl="1">
              <a:defRPr/>
            </a:pPr>
            <a:r>
              <a:rPr lang="en-US" altLang="ko-KR" dirty="0"/>
              <a:t>Protects only from collection and disclosure (usually to the public) </a:t>
            </a:r>
            <a:r>
              <a:rPr lang="en-US" altLang="ko-KR" b="1" u="sng" dirty="0"/>
              <a:t>against data subject’s will</a:t>
            </a:r>
          </a:p>
        </p:txBody>
      </p:sp>
      <p:sp>
        <p:nvSpPr>
          <p:cNvPr id="18435" name="내용 개체 틀 3">
            <a:extLst>
              <a:ext uri="{FF2B5EF4-FFF2-40B4-BE49-F238E27FC236}">
                <a16:creationId xmlns:a16="http://schemas.microsoft.com/office/drawing/2014/main" id="{15C61043-0FC2-983C-ECE8-2D02988C3A9D}"/>
              </a:ext>
            </a:extLst>
          </p:cNvPr>
          <p:cNvSpPr>
            <a:spLocks noGrp="1"/>
          </p:cNvSpPr>
          <p:nvPr>
            <p:ph sz="half" idx="2"/>
          </p:nvPr>
        </p:nvSpPr>
        <p:spPr/>
        <p:txBody>
          <a:bodyPr>
            <a:normAutofit fontScale="85000" lnSpcReduction="10000"/>
          </a:bodyPr>
          <a:lstStyle/>
          <a:p>
            <a:r>
              <a:rPr lang="en-US" altLang="ko-KR" dirty="0"/>
              <a:t>Data protection</a:t>
            </a:r>
          </a:p>
          <a:p>
            <a:pPr lvl="1"/>
            <a:r>
              <a:rPr lang="en-US" altLang="ko-KR" dirty="0"/>
              <a:t>Usually applies to all information including non-confidential ones</a:t>
            </a:r>
          </a:p>
          <a:p>
            <a:pPr lvl="1"/>
            <a:r>
              <a:rPr lang="en-US" altLang="ko-KR" dirty="0"/>
              <a:t>Protects from collection and disclosure </a:t>
            </a:r>
            <a:r>
              <a:rPr lang="en-US" altLang="ko-KR" u="sng" dirty="0"/>
              <a:t>not</a:t>
            </a:r>
            <a:r>
              <a:rPr lang="ko-KR" altLang="en-US" u="sng" dirty="0"/>
              <a:t> </a:t>
            </a:r>
            <a:r>
              <a:rPr lang="en-US" altLang="ko-KR" u="sng" dirty="0"/>
              <a:t>affirmatively approved by data subject</a:t>
            </a:r>
          </a:p>
          <a:p>
            <a:pPr marL="457200" lvl="1" indent="0">
              <a:buNone/>
            </a:pPr>
            <a:endParaRPr lang="en-US" altLang="ko-KR" u="sng" dirty="0"/>
          </a:p>
          <a:p>
            <a:pPr marL="457200" lvl="1" indent="0">
              <a:buNone/>
            </a:pPr>
            <a:r>
              <a:rPr lang="en-US" altLang="ko-KR" dirty="0"/>
              <a:t>Default: </a:t>
            </a:r>
            <a:r>
              <a:rPr lang="en-US" altLang="ko-KR" b="1" dirty="0"/>
              <a:t>All personal information is “private” unless indicated otherwise!  All processing are prohibited unless consented to otherwise. </a:t>
            </a:r>
          </a:p>
          <a:p>
            <a:pPr marL="457200" lvl="1" indent="0">
              <a:buNone/>
            </a:pPr>
            <a:endParaRPr lang="en-US" altLang="ko-KR"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C7973-91D1-B4BC-046D-792F9D5CAF36}"/>
              </a:ext>
            </a:extLst>
          </p:cNvPr>
          <p:cNvSpPr>
            <a:spLocks noGrp="1"/>
          </p:cNvSpPr>
          <p:nvPr>
            <p:ph type="title"/>
          </p:nvPr>
        </p:nvSpPr>
        <p:spPr/>
        <p:txBody>
          <a:bodyPr/>
          <a:lstStyle/>
          <a:p>
            <a:r>
              <a:rPr lang="en-US" dirty="0"/>
              <a:t>Own Data about Oneself</a:t>
            </a:r>
          </a:p>
        </p:txBody>
      </p:sp>
      <p:sp>
        <p:nvSpPr>
          <p:cNvPr id="3" name="Content Placeholder 2">
            <a:extLst>
              <a:ext uri="{FF2B5EF4-FFF2-40B4-BE49-F238E27FC236}">
                <a16:creationId xmlns:a16="http://schemas.microsoft.com/office/drawing/2014/main" id="{11E6032A-4A12-0EB8-F327-AEE2CE50012D}"/>
              </a:ext>
            </a:extLst>
          </p:cNvPr>
          <p:cNvSpPr>
            <a:spLocks noGrp="1"/>
          </p:cNvSpPr>
          <p:nvPr>
            <p:ph idx="1"/>
          </p:nvPr>
        </p:nvSpPr>
        <p:spPr>
          <a:xfrm>
            <a:off x="457200" y="1600200"/>
            <a:ext cx="8229600" cy="4983162"/>
          </a:xfrm>
        </p:spPr>
        <p:txBody>
          <a:bodyPr>
            <a:normAutofit fontScale="70000" lnSpcReduction="20000"/>
          </a:bodyPr>
          <a:lstStyle/>
          <a:p>
            <a:pPr lvl="1">
              <a:buFont typeface="Arial" charset="0"/>
              <a:buChar char="•"/>
              <a:defRPr/>
            </a:pPr>
            <a:r>
              <a:rPr lang="en-US" altLang="ko-KR" dirty="0"/>
              <a:t>“K.S. Park is a Professor.”</a:t>
            </a:r>
          </a:p>
          <a:p>
            <a:pPr lvl="1">
              <a:buFont typeface="Arial" charset="0"/>
              <a:buChar char="•"/>
              <a:defRPr/>
            </a:pPr>
            <a:r>
              <a:rPr lang="en-US" altLang="ko-KR" dirty="0"/>
              <a:t>Let’s assume you run an educational website and want to spread info about K.S. Park.  You need my consent to receive that data?</a:t>
            </a:r>
          </a:p>
          <a:p>
            <a:pPr lvl="1">
              <a:buFont typeface="Arial" charset="0"/>
              <a:buChar char="•"/>
              <a:defRPr/>
            </a:pPr>
            <a:r>
              <a:rPr lang="en-US" altLang="ko-KR" dirty="0"/>
              <a:t>You need my consent for you to relay that data to a 3</a:t>
            </a:r>
            <a:r>
              <a:rPr lang="en-US" altLang="ko-KR" baseline="30000" dirty="0"/>
              <a:t>rd</a:t>
            </a:r>
            <a:r>
              <a:rPr lang="en-US" altLang="ko-KR" dirty="0"/>
              <a:t> person?</a:t>
            </a:r>
          </a:p>
          <a:p>
            <a:pPr lvl="1">
              <a:buFont typeface="Arial" charset="0"/>
              <a:buChar char="•"/>
              <a:defRPr/>
            </a:pPr>
            <a:r>
              <a:rPr lang="en-US" altLang="ko-KR" dirty="0"/>
              <a:t>You need my consent for you to use that data in making comments about me? </a:t>
            </a:r>
          </a:p>
          <a:p>
            <a:pPr marL="0" indent="0">
              <a:buNone/>
            </a:pPr>
            <a:endParaRPr lang="en-US" altLang="ko-KR" dirty="0"/>
          </a:p>
          <a:p>
            <a:r>
              <a:rPr lang="en-US" altLang="ko-KR" dirty="0"/>
              <a:t>Owning data as if you own a car </a:t>
            </a:r>
            <a:r>
              <a:rPr lang="en-US" altLang="ko-KR" dirty="0">
                <a:sym typeface="Wingdings" panose="05000000000000000000" pitchFamily="2" charset="2"/>
              </a:rPr>
              <a:t> Let’s say you let you friend borrow a car from you for weekend use inside the city </a:t>
            </a:r>
          </a:p>
          <a:p>
            <a:pPr lvl="1"/>
            <a:r>
              <a:rPr lang="en-US" altLang="ko-KR" dirty="0">
                <a:sym typeface="Wingdings" panose="05000000000000000000" pitchFamily="2" charset="2"/>
              </a:rPr>
              <a:t>consent for new use</a:t>
            </a:r>
          </a:p>
          <a:p>
            <a:pPr lvl="1"/>
            <a:r>
              <a:rPr lang="en-US" altLang="ko-KR" dirty="0">
                <a:sym typeface="Wingdings" panose="05000000000000000000" pitchFamily="2" charset="2"/>
              </a:rPr>
              <a:t>consent for transferring to a 3P </a:t>
            </a:r>
          </a:p>
          <a:p>
            <a:pPr lvl="1"/>
            <a:r>
              <a:rPr lang="en-US" altLang="ko-KR" dirty="0">
                <a:sym typeface="Wingdings" panose="05000000000000000000" pitchFamily="2" charset="2"/>
              </a:rPr>
              <a:t>right to get it back</a:t>
            </a:r>
          </a:p>
          <a:p>
            <a:pPr lvl="1"/>
            <a:r>
              <a:rPr lang="en-US" altLang="ko-KR" dirty="0">
                <a:sym typeface="Wingdings" panose="05000000000000000000" pitchFamily="2" charset="2"/>
              </a:rPr>
              <a:t>right to check</a:t>
            </a:r>
            <a:endParaRPr lang="en-US" dirty="0"/>
          </a:p>
        </p:txBody>
      </p:sp>
    </p:spTree>
    <p:extLst>
      <p:ext uri="{BB962C8B-B14F-4D97-AF65-F5344CB8AC3E}">
        <p14:creationId xmlns:p14="http://schemas.microsoft.com/office/powerpoint/2010/main" val="3464429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제목 1">
            <a:extLst>
              <a:ext uri="{FF2B5EF4-FFF2-40B4-BE49-F238E27FC236}">
                <a16:creationId xmlns:a16="http://schemas.microsoft.com/office/drawing/2014/main" id="{3A3D96DF-36E3-669D-97EC-E9547674E1C1}"/>
              </a:ext>
            </a:extLst>
          </p:cNvPr>
          <p:cNvSpPr>
            <a:spLocks noGrp="1"/>
          </p:cNvSpPr>
          <p:nvPr>
            <p:ph type="title"/>
          </p:nvPr>
        </p:nvSpPr>
        <p:spPr/>
        <p:txBody>
          <a:bodyPr/>
          <a:lstStyle/>
          <a:p>
            <a:r>
              <a:rPr lang="en-US" altLang="ko-KR" dirty="0"/>
              <a:t>So, limited application</a:t>
            </a:r>
            <a:endParaRPr lang="ko-KR" altLang="en-US" dirty="0"/>
          </a:p>
        </p:txBody>
      </p:sp>
      <p:sp>
        <p:nvSpPr>
          <p:cNvPr id="3" name="내용 개체 틀 2">
            <a:extLst>
              <a:ext uri="{FF2B5EF4-FFF2-40B4-BE49-F238E27FC236}">
                <a16:creationId xmlns:a16="http://schemas.microsoft.com/office/drawing/2014/main" id="{8DD6136E-3E0B-DA40-85DF-A461222B346A}"/>
              </a:ext>
            </a:extLst>
          </p:cNvPr>
          <p:cNvSpPr>
            <a:spLocks noGrp="1"/>
          </p:cNvSpPr>
          <p:nvPr>
            <p:ph idx="1"/>
          </p:nvPr>
        </p:nvSpPr>
        <p:spPr/>
        <p:txBody>
          <a:bodyPr>
            <a:normAutofit/>
          </a:bodyPr>
          <a:lstStyle/>
          <a:p>
            <a:pPr>
              <a:buFont typeface="Arial" charset="0"/>
              <a:buChar char="•"/>
              <a:defRPr/>
            </a:pPr>
            <a:r>
              <a:rPr lang="en-US" altLang="ko-KR" dirty="0"/>
              <a:t>Applied only against DATA CONTROLLERS (using data file for business purposes) cf. phone numbers list in your personal mobile phones? </a:t>
            </a:r>
          </a:p>
          <a:p>
            <a:pPr>
              <a:buFont typeface="Arial" charset="0"/>
              <a:buChar char="•"/>
              <a:defRPr/>
            </a:pPr>
            <a:r>
              <a:rPr lang="en-US" altLang="ko-KR" dirty="0"/>
              <a:t>Applied only against </a:t>
            </a:r>
            <a:r>
              <a:rPr lang="en-US" altLang="ko-KR" b="1" dirty="0"/>
              <a:t>Searchable files</a:t>
            </a:r>
            <a:r>
              <a:rPr lang="en-US" altLang="ko-KR" dirty="0"/>
              <a:t> cf. your lecture notes</a:t>
            </a:r>
          </a:p>
          <a:p>
            <a:pPr marL="0" indent="0">
              <a:buNone/>
              <a:defRPr/>
            </a:pPr>
            <a:endParaRPr lang="ko-KR"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제목 1">
            <a:extLst>
              <a:ext uri="{FF2B5EF4-FFF2-40B4-BE49-F238E27FC236}">
                <a16:creationId xmlns:a16="http://schemas.microsoft.com/office/drawing/2014/main" id="{87DEF7AD-DCFB-B65B-F192-5EFFA2879458}"/>
              </a:ext>
            </a:extLst>
          </p:cNvPr>
          <p:cNvSpPr>
            <a:spLocks noGrp="1"/>
          </p:cNvSpPr>
          <p:nvPr>
            <p:ph type="title"/>
          </p:nvPr>
        </p:nvSpPr>
        <p:spPr/>
        <p:txBody>
          <a:bodyPr/>
          <a:lstStyle/>
          <a:p>
            <a:r>
              <a:rPr kumimoji="1" lang="en-US" altLang="ko-KR" dirty="0"/>
              <a:t>What is good about data protection law? </a:t>
            </a:r>
            <a:endParaRPr kumimoji="1" lang="ko-KR" altLang="en-US" dirty="0"/>
          </a:p>
        </p:txBody>
      </p:sp>
      <p:sp>
        <p:nvSpPr>
          <p:cNvPr id="20482" name="내용 개체 틀 2">
            <a:extLst>
              <a:ext uri="{FF2B5EF4-FFF2-40B4-BE49-F238E27FC236}">
                <a16:creationId xmlns:a16="http://schemas.microsoft.com/office/drawing/2014/main" id="{EDE896C7-BDF3-286D-839C-422F3D2467D0}"/>
              </a:ext>
            </a:extLst>
          </p:cNvPr>
          <p:cNvSpPr>
            <a:spLocks noGrp="1"/>
          </p:cNvSpPr>
          <p:nvPr>
            <p:ph idx="1"/>
          </p:nvPr>
        </p:nvSpPr>
        <p:spPr/>
        <p:txBody>
          <a:bodyPr/>
          <a:lstStyle/>
          <a:p>
            <a:r>
              <a:rPr kumimoji="1" lang="en-US" altLang="ko-KR" dirty="0"/>
              <a:t>You go to library to check out a book.  The library keeps the list of books you checked out.  </a:t>
            </a:r>
          </a:p>
          <a:p>
            <a:r>
              <a:rPr kumimoji="1" lang="en-US" altLang="ko-KR" dirty="0"/>
              <a:t>Can the library sell the data to election campaigners so that they will contact you selectively for political bias? </a:t>
            </a:r>
          </a:p>
          <a:p>
            <a:r>
              <a:rPr kumimoji="1" lang="en-US" altLang="ko-KR" dirty="0"/>
              <a:t>Can the library use the data to figure out your political beliefs? </a:t>
            </a:r>
          </a:p>
          <a:p>
            <a:r>
              <a:rPr kumimoji="1" lang="en-US" altLang="ko-KR" dirty="0"/>
              <a:t>What if the library keeps incorrect data? </a:t>
            </a:r>
            <a:endParaRPr kumimoji="1" lang="ko-KR" altLang="en-US" dirty="0"/>
          </a:p>
        </p:txBody>
      </p:sp>
    </p:spTree>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17263</TotalTime>
  <Words>2074</Words>
  <Application>Microsoft Macintosh PowerPoint</Application>
  <PresentationFormat>On-screen Show (4:3)</PresentationFormat>
  <Paragraphs>164</Paragraphs>
  <Slides>28</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굴림</vt:lpstr>
      <vt:lpstr>맑은 고딕</vt:lpstr>
      <vt:lpstr>MalgunGothic</vt:lpstr>
      <vt:lpstr>Arial</vt:lpstr>
      <vt:lpstr>Verdana</vt:lpstr>
      <vt:lpstr>Wingdings</vt:lpstr>
      <vt:lpstr>Office 테마</vt:lpstr>
      <vt:lpstr>Data Protection Law and Future of Taiwanese data privacy</vt:lpstr>
      <vt:lpstr>Privacy - Basics</vt:lpstr>
      <vt:lpstr>Warrant Doctrine</vt:lpstr>
      <vt:lpstr>What is private?</vt:lpstr>
      <vt:lpstr>Europe: Data Protection Law</vt:lpstr>
      <vt:lpstr>Classical privacy vs. modern broader privacy (data protection law)</vt:lpstr>
      <vt:lpstr>Own Data about Oneself</vt:lpstr>
      <vt:lpstr>So, limited application</vt:lpstr>
      <vt:lpstr>What is good about data protection law? </vt:lpstr>
      <vt:lpstr>Good usage of data protection norms in Korea</vt:lpstr>
      <vt:lpstr>Targeted advertising</vt:lpstr>
      <vt:lpstr>Role of Meta/Google</vt:lpstr>
      <vt:lpstr>Cookie consent</vt:lpstr>
      <vt:lpstr>Harms of targeted advertising</vt:lpstr>
      <vt:lpstr>Data protection law responds:</vt:lpstr>
      <vt:lpstr>Can TW DPC issue a similar decision?</vt:lpstr>
      <vt:lpstr>AI-based optimization  &amp; data protection law</vt:lpstr>
      <vt:lpstr>Is Anonymization Data Processing?</vt:lpstr>
      <vt:lpstr>So When is data identifiable/anonymized?</vt:lpstr>
      <vt:lpstr>Breyer(ECJ c582/14)</vt:lpstr>
      <vt:lpstr>GDPR classifies such data as pseudonymized data and protects as personal data</vt:lpstr>
      <vt:lpstr>Access right is important because. . .</vt:lpstr>
      <vt:lpstr>Taiwan exemption</vt:lpstr>
      <vt:lpstr>Difference with GDPR/Korean Law?</vt:lpstr>
      <vt:lpstr>Definition of personal data</vt:lpstr>
      <vt:lpstr>PowerPoint Presentation</vt:lpstr>
      <vt:lpstr>Taiwan RTBF?</vt:lpstr>
      <vt:lpstr>Publicly available data</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HIPPA in relation to</dc:title>
  <dc:creator>박경신</dc:creator>
  <cp:lastModifiedBy>ksparkskype ksparkskype</cp:lastModifiedBy>
  <cp:revision>54</cp:revision>
  <dcterms:created xsi:type="dcterms:W3CDTF">2011-08-31T22:48:35Z</dcterms:created>
  <dcterms:modified xsi:type="dcterms:W3CDTF">2024-05-23T05:46:40Z</dcterms:modified>
</cp:coreProperties>
</file>