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8" r:id="rId3"/>
    <p:sldId id="313" r:id="rId4"/>
    <p:sldId id="315" r:id="rId5"/>
    <p:sldId id="305" r:id="rId6"/>
    <p:sldId id="282" r:id="rId7"/>
    <p:sldId id="294" r:id="rId8"/>
    <p:sldId id="316" r:id="rId9"/>
    <p:sldId id="306" r:id="rId10"/>
    <p:sldId id="318" r:id="rId11"/>
    <p:sldId id="322" r:id="rId12"/>
    <p:sldId id="280" r:id="rId13"/>
    <p:sldId id="336" r:id="rId14"/>
    <p:sldId id="335" r:id="rId15"/>
    <p:sldId id="332" r:id="rId16"/>
    <p:sldId id="338" r:id="rId17"/>
    <p:sldId id="325" r:id="rId18"/>
    <p:sldId id="291" r:id="rId19"/>
    <p:sldId id="260" r:id="rId20"/>
    <p:sldId id="257" r:id="rId21"/>
    <p:sldId id="326" r:id="rId22"/>
    <p:sldId id="317" r:id="rId23"/>
    <p:sldId id="337" r:id="rId24"/>
    <p:sldId id="323" r:id="rId25"/>
    <p:sldId id="330" r:id="rId26"/>
    <p:sldId id="324" r:id="rId27"/>
    <p:sldId id="303" r:id="rId28"/>
    <p:sldId id="309" r:id="rId29"/>
    <p:sldId id="296" r:id="rId30"/>
    <p:sldId id="295" r:id="rId31"/>
    <p:sldId id="311" r:id="rId32"/>
    <p:sldId id="310" r:id="rId33"/>
    <p:sldId id="329" r:id="rId34"/>
    <p:sldId id="339" r:id="rId35"/>
  </p:sldIdLst>
  <p:sldSz cx="9144000" cy="6858000" type="screen4x3"/>
  <p:notesSz cx="6858000" cy="9144000"/>
  <p:defaultTextStyle>
    <a:defPPr>
      <a:defRPr lang="ko-KR"/>
    </a:defPPr>
    <a:lvl1pPr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1pPr>
    <a:lvl2pPr marL="457200"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2pPr>
    <a:lvl3pPr marL="914400"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3pPr>
    <a:lvl4pPr marL="1371600"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4pPr>
    <a:lvl5pPr marL="1828800" algn="l" rtl="0" eaLnBrk="0" fontAlgn="base" hangingPunct="0">
      <a:spcBef>
        <a:spcPct val="0"/>
      </a:spcBef>
      <a:spcAft>
        <a:spcPct val="0"/>
      </a:spcAft>
      <a:defRPr kumimoji="1" kern="1200">
        <a:solidFill>
          <a:schemeClr val="tx1"/>
        </a:solidFill>
        <a:latin typeface="굴림" panose="020B0600000101010101" pitchFamily="34" charset="-127"/>
        <a:ea typeface="굴림" panose="020B0600000101010101" pitchFamily="34" charset="-127"/>
        <a:cs typeface="+mn-cs"/>
      </a:defRPr>
    </a:lvl5pPr>
    <a:lvl6pPr marL="2286000" algn="l" defTabSz="914400" rtl="0" eaLnBrk="1" latinLnBrk="0" hangingPunct="1">
      <a:defRPr kumimoji="1" kern="1200">
        <a:solidFill>
          <a:schemeClr val="tx1"/>
        </a:solidFill>
        <a:latin typeface="굴림" panose="020B0600000101010101" pitchFamily="34" charset="-127"/>
        <a:ea typeface="굴림" panose="020B0600000101010101" pitchFamily="34" charset="-127"/>
        <a:cs typeface="+mn-cs"/>
      </a:defRPr>
    </a:lvl6pPr>
    <a:lvl7pPr marL="2743200" algn="l" defTabSz="914400" rtl="0" eaLnBrk="1" latinLnBrk="0" hangingPunct="1">
      <a:defRPr kumimoji="1" kern="1200">
        <a:solidFill>
          <a:schemeClr val="tx1"/>
        </a:solidFill>
        <a:latin typeface="굴림" panose="020B0600000101010101" pitchFamily="34" charset="-127"/>
        <a:ea typeface="굴림" panose="020B0600000101010101" pitchFamily="34" charset="-127"/>
        <a:cs typeface="+mn-cs"/>
      </a:defRPr>
    </a:lvl7pPr>
    <a:lvl8pPr marL="3200400" algn="l" defTabSz="914400" rtl="0" eaLnBrk="1" latinLnBrk="0" hangingPunct="1">
      <a:defRPr kumimoji="1" kern="1200">
        <a:solidFill>
          <a:schemeClr val="tx1"/>
        </a:solidFill>
        <a:latin typeface="굴림" panose="020B0600000101010101" pitchFamily="34" charset="-127"/>
        <a:ea typeface="굴림" panose="020B0600000101010101" pitchFamily="34" charset="-127"/>
        <a:cs typeface="+mn-cs"/>
      </a:defRPr>
    </a:lvl8pPr>
    <a:lvl9pPr marL="3657600" algn="l" defTabSz="914400" rtl="0" eaLnBrk="1" latinLnBrk="0" hangingPunct="1">
      <a:defRPr kumimoji="1" kern="1200">
        <a:solidFill>
          <a:schemeClr val="tx1"/>
        </a:solidFill>
        <a:latin typeface="굴림" panose="020B0600000101010101" pitchFamily="34" charset="-127"/>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870" autoAdjust="0"/>
    <p:restoredTop sz="94752"/>
  </p:normalViewPr>
  <p:slideViewPr>
    <p:cSldViewPr>
      <p:cViewPr varScale="1">
        <p:scale>
          <a:sx n="58" d="100"/>
          <a:sy n="58" d="100"/>
        </p:scale>
        <p:origin x="200" y="7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sparkskype ksparkskype" userId="b00b1132b041f7de" providerId="LiveId" clId="{E79113BD-57A7-A949-8D0F-466119A0686D}"/>
    <pc:docChg chg="custSel addSld modSld">
      <pc:chgData name="ksparkskype ksparkskype" userId="b00b1132b041f7de" providerId="LiveId" clId="{E79113BD-57A7-A949-8D0F-466119A0686D}" dt="2024-05-14T00:45:59.897" v="2019" actId="113"/>
      <pc:docMkLst>
        <pc:docMk/>
      </pc:docMkLst>
      <pc:sldChg chg="modSp mod">
        <pc:chgData name="ksparkskype ksparkskype" userId="b00b1132b041f7de" providerId="LiveId" clId="{E79113BD-57A7-A949-8D0F-466119A0686D}" dt="2024-05-14T00:44:12.279" v="1883" actId="1076"/>
        <pc:sldMkLst>
          <pc:docMk/>
          <pc:sldMk cId="0" sldId="256"/>
        </pc:sldMkLst>
        <pc:spChg chg="mod">
          <ac:chgData name="ksparkskype ksparkskype" userId="b00b1132b041f7de" providerId="LiveId" clId="{E79113BD-57A7-A949-8D0F-466119A0686D}" dt="2024-05-14T00:44:12.279" v="1883" actId="1076"/>
          <ac:spMkLst>
            <pc:docMk/>
            <pc:sldMk cId="0" sldId="256"/>
            <ac:spMk id="14337" creationId="{B19B54B5-51EA-72AE-3729-B1618A8FE84D}"/>
          </ac:spMkLst>
        </pc:spChg>
      </pc:sldChg>
      <pc:sldChg chg="modSp add mod">
        <pc:chgData name="ksparkskype ksparkskype" userId="b00b1132b041f7de" providerId="LiveId" clId="{E79113BD-57A7-A949-8D0F-466119A0686D}" dt="2024-05-14T00:32:00.752" v="1573" actId="27636"/>
        <pc:sldMkLst>
          <pc:docMk/>
          <pc:sldMk cId="570272039" sldId="260"/>
        </pc:sldMkLst>
        <pc:spChg chg="mod">
          <ac:chgData name="ksparkskype ksparkskype" userId="b00b1132b041f7de" providerId="LiveId" clId="{E79113BD-57A7-A949-8D0F-466119A0686D}" dt="2024-05-14T00:32:00.752" v="1573" actId="27636"/>
          <ac:spMkLst>
            <pc:docMk/>
            <pc:sldMk cId="570272039" sldId="260"/>
            <ac:spMk id="3" creationId="{00000000-0000-0000-0000-000000000000}"/>
          </ac:spMkLst>
        </pc:spChg>
      </pc:sldChg>
      <pc:sldChg chg="modSp mod">
        <pc:chgData name="ksparkskype ksparkskype" userId="b00b1132b041f7de" providerId="LiveId" clId="{E79113BD-57A7-A949-8D0F-466119A0686D}" dt="2024-05-13T23:38:55.487" v="156" actId="27636"/>
        <pc:sldMkLst>
          <pc:docMk/>
          <pc:sldMk cId="0" sldId="282"/>
        </pc:sldMkLst>
        <pc:spChg chg="mod">
          <ac:chgData name="ksparkskype ksparkskype" userId="b00b1132b041f7de" providerId="LiveId" clId="{E79113BD-57A7-A949-8D0F-466119A0686D}" dt="2024-05-13T23:38:55.487" v="156" actId="27636"/>
          <ac:spMkLst>
            <pc:docMk/>
            <pc:sldMk cId="0" sldId="282"/>
            <ac:spMk id="3" creationId="{3A7958E0-3A61-3B82-28F5-DF81C2E9AF41}"/>
          </ac:spMkLst>
        </pc:spChg>
      </pc:sldChg>
      <pc:sldChg chg="modSp mod">
        <pc:chgData name="ksparkskype ksparkskype" userId="b00b1132b041f7de" providerId="LiveId" clId="{E79113BD-57A7-A949-8D0F-466119A0686D}" dt="2024-05-13T23:43:23.025" v="358" actId="13926"/>
        <pc:sldMkLst>
          <pc:docMk/>
          <pc:sldMk cId="0" sldId="295"/>
        </pc:sldMkLst>
        <pc:spChg chg="mod">
          <ac:chgData name="ksparkskype ksparkskype" userId="b00b1132b041f7de" providerId="LiveId" clId="{E79113BD-57A7-A949-8D0F-466119A0686D}" dt="2024-05-13T23:43:23.025" v="358" actId="13926"/>
          <ac:spMkLst>
            <pc:docMk/>
            <pc:sldMk cId="0" sldId="295"/>
            <ac:spMk id="39938" creationId="{6F93159F-CC09-FE8B-9A8D-E2B9E155B1EA}"/>
          </ac:spMkLst>
        </pc:spChg>
      </pc:sldChg>
      <pc:sldChg chg="modSp mod">
        <pc:chgData name="ksparkskype ksparkskype" userId="b00b1132b041f7de" providerId="LiveId" clId="{E79113BD-57A7-A949-8D0F-466119A0686D}" dt="2024-05-13T23:44:56.047" v="418" actId="20577"/>
        <pc:sldMkLst>
          <pc:docMk/>
          <pc:sldMk cId="0" sldId="296"/>
        </pc:sldMkLst>
        <pc:spChg chg="mod">
          <ac:chgData name="ksparkskype ksparkskype" userId="b00b1132b041f7de" providerId="LiveId" clId="{E79113BD-57A7-A949-8D0F-466119A0686D}" dt="2024-05-13T23:44:56.047" v="418" actId="20577"/>
          <ac:spMkLst>
            <pc:docMk/>
            <pc:sldMk cId="0" sldId="296"/>
            <ac:spMk id="3" creationId="{93612BE8-4A5D-EB43-A2C1-FAB522540E4D}"/>
          </ac:spMkLst>
        </pc:spChg>
      </pc:sldChg>
      <pc:sldChg chg="modSp mod">
        <pc:chgData name="ksparkskype ksparkskype" userId="b00b1132b041f7de" providerId="LiveId" clId="{E79113BD-57A7-A949-8D0F-466119A0686D}" dt="2024-05-14T00:45:59.897" v="2019" actId="113"/>
        <pc:sldMkLst>
          <pc:docMk/>
          <pc:sldMk cId="1674578547" sldId="303"/>
        </pc:sldMkLst>
        <pc:spChg chg="mod">
          <ac:chgData name="ksparkskype ksparkskype" userId="b00b1132b041f7de" providerId="LiveId" clId="{E79113BD-57A7-A949-8D0F-466119A0686D}" dt="2024-05-14T00:45:59.897" v="2019" actId="113"/>
          <ac:spMkLst>
            <pc:docMk/>
            <pc:sldMk cId="1674578547" sldId="303"/>
            <ac:spMk id="3" creationId="{5E689375-7AFE-5FC4-A1DF-07591F3F881A}"/>
          </ac:spMkLst>
        </pc:spChg>
      </pc:sldChg>
      <pc:sldChg chg="modSp mod">
        <pc:chgData name="ksparkskype ksparkskype" userId="b00b1132b041f7de" providerId="LiveId" clId="{E79113BD-57A7-A949-8D0F-466119A0686D}" dt="2024-05-13T23:49:32.722" v="609" actId="13926"/>
        <pc:sldMkLst>
          <pc:docMk/>
          <pc:sldMk cId="0" sldId="310"/>
        </pc:sldMkLst>
        <pc:spChg chg="mod">
          <ac:chgData name="ksparkskype ksparkskype" userId="b00b1132b041f7de" providerId="LiveId" clId="{E79113BD-57A7-A949-8D0F-466119A0686D}" dt="2024-05-13T23:49:32.722" v="609" actId="13926"/>
          <ac:spMkLst>
            <pc:docMk/>
            <pc:sldMk cId="0" sldId="310"/>
            <ac:spMk id="3" creationId="{C6A03700-F38D-B648-ABD0-B308AB328FCB}"/>
          </ac:spMkLst>
        </pc:spChg>
      </pc:sldChg>
      <pc:sldChg chg="modSp mod">
        <pc:chgData name="ksparkskype ksparkskype" userId="b00b1132b041f7de" providerId="LiveId" clId="{E79113BD-57A7-A949-8D0F-466119A0686D}" dt="2024-05-13T23:48:28.665" v="598" actId="20577"/>
        <pc:sldMkLst>
          <pc:docMk/>
          <pc:sldMk cId="0" sldId="311"/>
        </pc:sldMkLst>
        <pc:spChg chg="mod">
          <ac:chgData name="ksparkskype ksparkskype" userId="b00b1132b041f7de" providerId="LiveId" clId="{E79113BD-57A7-A949-8D0F-466119A0686D}" dt="2024-05-13T23:48:28.665" v="598" actId="20577"/>
          <ac:spMkLst>
            <pc:docMk/>
            <pc:sldMk cId="0" sldId="311"/>
            <ac:spMk id="3" creationId="{023879B0-7217-A046-A085-14DBB7272DFB}"/>
          </ac:spMkLst>
        </pc:spChg>
        <pc:spChg chg="mod">
          <ac:chgData name="ksparkskype ksparkskype" userId="b00b1132b041f7de" providerId="LiveId" clId="{E79113BD-57A7-A949-8D0F-466119A0686D}" dt="2024-05-13T23:48:17.084" v="587" actId="20577"/>
          <ac:spMkLst>
            <pc:docMk/>
            <pc:sldMk cId="0" sldId="311"/>
            <ac:spMk id="41985" creationId="{C03428B6-AB0C-1177-2575-CC93BB9E62A3}"/>
          </ac:spMkLst>
        </pc:spChg>
      </pc:sldChg>
      <pc:sldChg chg="modSp mod">
        <pc:chgData name="ksparkskype ksparkskype" userId="b00b1132b041f7de" providerId="LiveId" clId="{E79113BD-57A7-A949-8D0F-466119A0686D}" dt="2024-05-13T23:41:06.287" v="261" actId="20577"/>
        <pc:sldMkLst>
          <pc:docMk/>
          <pc:sldMk cId="21585879" sldId="323"/>
        </pc:sldMkLst>
        <pc:spChg chg="mod">
          <ac:chgData name="ksparkskype ksparkskype" userId="b00b1132b041f7de" providerId="LiveId" clId="{E79113BD-57A7-A949-8D0F-466119A0686D}" dt="2024-05-13T23:41:06.287" v="261" actId="20577"/>
          <ac:spMkLst>
            <pc:docMk/>
            <pc:sldMk cId="21585879" sldId="323"/>
            <ac:spMk id="3" creationId="{26B62712-1B04-F9D7-674E-9D67B9379982}"/>
          </ac:spMkLst>
        </pc:spChg>
      </pc:sldChg>
      <pc:sldChg chg="addSp delSp modSp mod">
        <pc:chgData name="ksparkskype ksparkskype" userId="b00b1132b041f7de" providerId="LiveId" clId="{E79113BD-57A7-A949-8D0F-466119A0686D}" dt="2024-05-13T23:50:15.717" v="613" actId="478"/>
        <pc:sldMkLst>
          <pc:docMk/>
          <pc:sldMk cId="3730039778" sldId="329"/>
        </pc:sldMkLst>
        <pc:spChg chg="mod">
          <ac:chgData name="ksparkskype ksparkskype" userId="b00b1132b041f7de" providerId="LiveId" clId="{E79113BD-57A7-A949-8D0F-466119A0686D}" dt="2024-05-13T23:49:55.401" v="610" actId="13926"/>
          <ac:spMkLst>
            <pc:docMk/>
            <pc:sldMk cId="3730039778" sldId="329"/>
            <ac:spMk id="3" creationId="{5E689375-7AFE-5FC4-A1DF-07591F3F881A}"/>
          </ac:spMkLst>
        </pc:spChg>
        <pc:spChg chg="add del mod">
          <ac:chgData name="ksparkskype ksparkskype" userId="b00b1132b041f7de" providerId="LiveId" clId="{E79113BD-57A7-A949-8D0F-466119A0686D}" dt="2024-05-13T23:50:15.717" v="613" actId="478"/>
          <ac:spMkLst>
            <pc:docMk/>
            <pc:sldMk cId="3730039778" sldId="329"/>
            <ac:spMk id="4" creationId="{C1F64617-5C91-7207-46F7-2AF1537F1AEC}"/>
          </ac:spMkLst>
        </pc:spChg>
      </pc:sldChg>
      <pc:sldChg chg="modSp mod">
        <pc:chgData name="ksparkskype ksparkskype" userId="b00b1132b041f7de" providerId="LiveId" clId="{E79113BD-57A7-A949-8D0F-466119A0686D}" dt="2024-05-13T23:41:40.686" v="349" actId="20577"/>
        <pc:sldMkLst>
          <pc:docMk/>
          <pc:sldMk cId="2919270449" sldId="330"/>
        </pc:sldMkLst>
        <pc:spChg chg="mod">
          <ac:chgData name="ksparkskype ksparkskype" userId="b00b1132b041f7de" providerId="LiveId" clId="{E79113BD-57A7-A949-8D0F-466119A0686D}" dt="2024-05-13T23:41:40.686" v="349" actId="20577"/>
          <ac:spMkLst>
            <pc:docMk/>
            <pc:sldMk cId="2919270449" sldId="330"/>
            <ac:spMk id="3" creationId="{5E689375-7AFE-5FC4-A1DF-07591F3F881A}"/>
          </ac:spMkLst>
        </pc:spChg>
        <pc:spChg chg="mod">
          <ac:chgData name="ksparkskype ksparkskype" userId="b00b1132b041f7de" providerId="LiveId" clId="{E79113BD-57A7-A949-8D0F-466119A0686D}" dt="2024-05-13T23:41:20.515" v="287" actId="20577"/>
          <ac:spMkLst>
            <pc:docMk/>
            <pc:sldMk cId="2919270449" sldId="330"/>
            <ac:spMk id="21505" creationId="{A0838464-7E78-71BB-4E76-1B9F1E132B69}"/>
          </ac:spMkLst>
        </pc:spChg>
      </pc:sldChg>
      <pc:sldChg chg="modSp add mod">
        <pc:chgData name="ksparkskype ksparkskype" userId="b00b1132b041f7de" providerId="LiveId" clId="{E79113BD-57A7-A949-8D0F-466119A0686D}" dt="2024-05-14T00:42:57.746" v="1774" actId="27636"/>
        <pc:sldMkLst>
          <pc:docMk/>
          <pc:sldMk cId="2064504568" sldId="339"/>
        </pc:sldMkLst>
        <pc:spChg chg="mod">
          <ac:chgData name="ksparkskype ksparkskype" userId="b00b1132b041f7de" providerId="LiveId" clId="{E79113BD-57A7-A949-8D0F-466119A0686D}" dt="2024-05-14T00:42:57.746" v="1774" actId="27636"/>
          <ac:spMkLst>
            <pc:docMk/>
            <pc:sldMk cId="2064504568" sldId="339"/>
            <ac:spMk id="3" creationId="{5E689375-7AFE-5FC4-A1DF-07591F3F881A}"/>
          </ac:spMkLst>
        </pc:spChg>
        <pc:spChg chg="mod">
          <ac:chgData name="ksparkskype ksparkskype" userId="b00b1132b041f7de" providerId="LiveId" clId="{E79113BD-57A7-A949-8D0F-466119A0686D}" dt="2024-05-13T23:50:33.575" v="634" actId="20577"/>
          <ac:spMkLst>
            <pc:docMk/>
            <pc:sldMk cId="2064504568" sldId="339"/>
            <ac:spMk id="21505" creationId="{A0838464-7E78-71BB-4E76-1B9F1E132B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머리글 개체 틀 1">
            <a:extLst>
              <a:ext uri="{FF2B5EF4-FFF2-40B4-BE49-F238E27FC236}">
                <a16:creationId xmlns:a16="http://schemas.microsoft.com/office/drawing/2014/main" id="{174EEFA0-5FC4-7D92-33C9-6ED207BFAC1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latinLnBrk="1" hangingPunct="1">
              <a:spcBef>
                <a:spcPts val="0"/>
              </a:spcBef>
              <a:spcAft>
                <a:spcPts val="0"/>
              </a:spcAft>
              <a:defRPr kumimoji="0" sz="1200">
                <a:latin typeface="+mn-lt"/>
                <a:ea typeface="+mn-ea"/>
              </a:defRPr>
            </a:lvl1pPr>
          </a:lstStyle>
          <a:p>
            <a:pPr>
              <a:defRPr/>
            </a:pPr>
            <a:endParaRPr lang="ko-KR" altLang="en-US"/>
          </a:p>
        </p:txBody>
      </p:sp>
      <p:sp>
        <p:nvSpPr>
          <p:cNvPr id="3" name="날짜 개체 틀 2">
            <a:extLst>
              <a:ext uri="{FF2B5EF4-FFF2-40B4-BE49-F238E27FC236}">
                <a16:creationId xmlns:a16="http://schemas.microsoft.com/office/drawing/2014/main" id="{B945E31D-F1C2-B057-4F22-882FEE8E6AD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latinLnBrk="1" hangingPunct="1">
              <a:spcBef>
                <a:spcPts val="0"/>
              </a:spcBef>
              <a:spcAft>
                <a:spcPts val="0"/>
              </a:spcAft>
              <a:defRPr kumimoji="0" sz="1200">
                <a:latin typeface="+mn-lt"/>
                <a:ea typeface="+mn-ea"/>
              </a:defRPr>
            </a:lvl1pPr>
          </a:lstStyle>
          <a:p>
            <a:pPr>
              <a:defRPr/>
            </a:pPr>
            <a:fld id="{E8389454-EF12-164E-B66A-A22AABA6EC2E}" type="datetimeFigureOut">
              <a:rPr lang="ko-KR" altLang="en-US"/>
              <a:pPr>
                <a:defRPr/>
              </a:pPr>
              <a:t>2024. 5. 13.</a:t>
            </a:fld>
            <a:endParaRPr lang="ko-KR" altLang="en-US"/>
          </a:p>
        </p:txBody>
      </p:sp>
      <p:sp>
        <p:nvSpPr>
          <p:cNvPr id="4" name="슬라이드 이미지 개체 틀 3">
            <a:extLst>
              <a:ext uri="{FF2B5EF4-FFF2-40B4-BE49-F238E27FC236}">
                <a16:creationId xmlns:a16="http://schemas.microsoft.com/office/drawing/2014/main" id="{6E78DDBB-5102-C28C-6011-F3A5A287FEF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ko-KR" altLang="en-US" noProof="0"/>
          </a:p>
        </p:txBody>
      </p:sp>
      <p:sp>
        <p:nvSpPr>
          <p:cNvPr id="5" name="슬라이드 노트 개체 틀 4">
            <a:extLst>
              <a:ext uri="{FF2B5EF4-FFF2-40B4-BE49-F238E27FC236}">
                <a16:creationId xmlns:a16="http://schemas.microsoft.com/office/drawing/2014/main" id="{2CC5F572-53DC-A72D-06DB-C9DAE9F0F49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6" name="바닥글 개체 틀 5">
            <a:extLst>
              <a:ext uri="{FF2B5EF4-FFF2-40B4-BE49-F238E27FC236}">
                <a16:creationId xmlns:a16="http://schemas.microsoft.com/office/drawing/2014/main" id="{29E900BC-E3F2-8C0A-F86A-0BE26EFCAB9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latinLnBrk="1" hangingPunct="1">
              <a:spcBef>
                <a:spcPts val="0"/>
              </a:spcBef>
              <a:spcAft>
                <a:spcPts val="0"/>
              </a:spcAft>
              <a:defRPr kumimoji="0" sz="1200">
                <a:latin typeface="+mn-lt"/>
                <a:ea typeface="+mn-ea"/>
              </a:defRPr>
            </a:lvl1pPr>
          </a:lstStyle>
          <a:p>
            <a:pPr>
              <a:defRPr/>
            </a:pPr>
            <a:endParaRPr lang="ko-KR" altLang="en-US"/>
          </a:p>
        </p:txBody>
      </p:sp>
      <p:sp>
        <p:nvSpPr>
          <p:cNvPr id="7" name="슬라이드 번호 개체 틀 6">
            <a:extLst>
              <a:ext uri="{FF2B5EF4-FFF2-40B4-BE49-F238E27FC236}">
                <a16:creationId xmlns:a16="http://schemas.microsoft.com/office/drawing/2014/main" id="{FF23073A-ADA0-B29F-2745-73C1761E201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latinLnBrk="1" hangingPunct="1">
              <a:defRPr kumimoji="0" sz="1200" smtClean="0">
                <a:latin typeface="맑은 고딕" panose="020B0503020000020004" pitchFamily="34" charset="-127"/>
                <a:ea typeface="맑은 고딕" panose="020B0503020000020004" pitchFamily="34" charset="-127"/>
              </a:defRPr>
            </a:lvl1pPr>
          </a:lstStyle>
          <a:p>
            <a:pPr>
              <a:defRPr/>
            </a:pPr>
            <a:fld id="{6E914500-6ECA-7A49-980D-70669051F5AB}"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슬라이드 이미지 개체 틀 1">
            <a:extLst>
              <a:ext uri="{FF2B5EF4-FFF2-40B4-BE49-F238E27FC236}">
                <a16:creationId xmlns:a16="http://schemas.microsoft.com/office/drawing/2014/main" id="{78F2EE86-EC14-94AB-D823-A78E47AB6F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슬라이드 노트 개체 틀 2">
            <a:extLst>
              <a:ext uri="{FF2B5EF4-FFF2-40B4-BE49-F238E27FC236}">
                <a16:creationId xmlns:a16="http://schemas.microsoft.com/office/drawing/2014/main" id="{8A538614-020A-F36C-FAC0-42F6E071AA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ko-KR" altLang="en-US"/>
          </a:p>
        </p:txBody>
      </p:sp>
      <p:sp>
        <p:nvSpPr>
          <p:cNvPr id="15363" name="슬라이드 번호 개체 틀 3">
            <a:extLst>
              <a:ext uri="{FF2B5EF4-FFF2-40B4-BE49-F238E27FC236}">
                <a16:creationId xmlns:a16="http://schemas.microsoft.com/office/drawing/2014/main" id="{57ED4274-69BC-8C37-D1FE-9CBC5A16FB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9D8C535D-458F-7B47-83B9-BA2D613479E4}" type="slidenum">
              <a:rPr lang="ko-KR" altLang="en-US"/>
              <a:pPr>
                <a:spcBef>
                  <a:spcPct val="0"/>
                </a:spcBef>
              </a:pPr>
              <a:t>1</a:t>
            </a:fld>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슬라이드 이미지 개체 틀 1">
            <a:extLst>
              <a:ext uri="{FF2B5EF4-FFF2-40B4-BE49-F238E27FC236}">
                <a16:creationId xmlns:a16="http://schemas.microsoft.com/office/drawing/2014/main" id="{E81662FC-3CCC-2F4B-0250-170D325B87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슬라이드 노트 개체 틀 2">
            <a:extLst>
              <a:ext uri="{FF2B5EF4-FFF2-40B4-BE49-F238E27FC236}">
                <a16:creationId xmlns:a16="http://schemas.microsoft.com/office/drawing/2014/main" id="{9373E6A4-A970-A07E-2298-01B3273412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ko-KR" altLang="en-US"/>
          </a:p>
        </p:txBody>
      </p:sp>
      <p:sp>
        <p:nvSpPr>
          <p:cNvPr id="18435" name="슬라이드 번호 개체 틀 3">
            <a:extLst>
              <a:ext uri="{FF2B5EF4-FFF2-40B4-BE49-F238E27FC236}">
                <a16:creationId xmlns:a16="http://schemas.microsoft.com/office/drawing/2014/main" id="{FC8A3784-9B2F-67DE-38A3-3AABAC856E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38D37CF6-616D-DC4B-9739-31FDFB51E178}" type="slidenum">
              <a:rPr lang="ko-KR" altLang="en-US"/>
              <a:pPr>
                <a:spcBef>
                  <a:spcPct val="0"/>
                </a:spcBef>
              </a:pPr>
              <a:t>5</a:t>
            </a:fld>
            <a:endParaRPr lang="ko-KR"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슬라이드 이미지 개체 틀 1">
            <a:extLst>
              <a:ext uri="{FF2B5EF4-FFF2-40B4-BE49-F238E27FC236}">
                <a16:creationId xmlns:a16="http://schemas.microsoft.com/office/drawing/2014/main" id="{045227A8-154A-C742-ED42-311389A7F2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슬라이드 노트 개체 틀 2">
            <a:extLst>
              <a:ext uri="{FF2B5EF4-FFF2-40B4-BE49-F238E27FC236}">
                <a16:creationId xmlns:a16="http://schemas.microsoft.com/office/drawing/2014/main" id="{BF6DBAF2-A152-80A9-B9D5-EDD86BB661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0483" name="슬라이드 번호 개체 틀 3">
            <a:extLst>
              <a:ext uri="{FF2B5EF4-FFF2-40B4-BE49-F238E27FC236}">
                <a16:creationId xmlns:a16="http://schemas.microsoft.com/office/drawing/2014/main" id="{B5471961-7322-57E0-4F1E-B276AAEBE1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229CF4CF-56CA-8E46-8C9C-AD3DA2D9B5F9}" type="slidenum">
              <a:rPr lang="ko-KR" altLang="en-US"/>
              <a:pPr>
                <a:spcBef>
                  <a:spcPct val="0"/>
                </a:spcBef>
              </a:pPr>
              <a:t>9</a:t>
            </a:fld>
            <a:endParaRPr lang="ko-KR"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슬라이드 이미지 개체 틀 1">
            <a:extLst>
              <a:ext uri="{FF2B5EF4-FFF2-40B4-BE49-F238E27FC236}">
                <a16:creationId xmlns:a16="http://schemas.microsoft.com/office/drawing/2014/main" id="{120624D8-B1E0-0443-229F-EF1C7FCFE2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슬라이드 노트 개체 틀 2">
            <a:extLst>
              <a:ext uri="{FF2B5EF4-FFF2-40B4-BE49-F238E27FC236}">
                <a16:creationId xmlns:a16="http://schemas.microsoft.com/office/drawing/2014/main" id="{12A152E6-FE47-8C52-6BEF-1BAEC2A38F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2531" name="슬라이드 번호 개체 틀 3">
            <a:extLst>
              <a:ext uri="{FF2B5EF4-FFF2-40B4-BE49-F238E27FC236}">
                <a16:creationId xmlns:a16="http://schemas.microsoft.com/office/drawing/2014/main" id="{6AB47C54-9C86-DC61-6D38-A4FBFA833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6BD1F967-3606-1A42-BF88-F7A2189A9C29}" type="slidenum">
              <a:rPr lang="ko-KR" altLang="en-US"/>
              <a:pPr>
                <a:spcBef>
                  <a:spcPct val="0"/>
                </a:spcBef>
              </a:pPr>
              <a:t>11</a:t>
            </a:fld>
            <a:endParaRPr lang="ko-KR" altLang="en-US"/>
          </a:p>
        </p:txBody>
      </p:sp>
    </p:spTree>
    <p:extLst>
      <p:ext uri="{BB962C8B-B14F-4D97-AF65-F5344CB8AC3E}">
        <p14:creationId xmlns:p14="http://schemas.microsoft.com/office/powerpoint/2010/main" val="86205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슬라이드 이미지 개체 틀 1">
            <a:extLst>
              <a:ext uri="{FF2B5EF4-FFF2-40B4-BE49-F238E27FC236}">
                <a16:creationId xmlns:a16="http://schemas.microsoft.com/office/drawing/2014/main" id="{120624D8-B1E0-0443-229F-EF1C7FCFE2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슬라이드 노트 개체 틀 2">
            <a:extLst>
              <a:ext uri="{FF2B5EF4-FFF2-40B4-BE49-F238E27FC236}">
                <a16:creationId xmlns:a16="http://schemas.microsoft.com/office/drawing/2014/main" id="{12A152E6-FE47-8C52-6BEF-1BAEC2A38F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2531" name="슬라이드 번호 개체 틀 3">
            <a:extLst>
              <a:ext uri="{FF2B5EF4-FFF2-40B4-BE49-F238E27FC236}">
                <a16:creationId xmlns:a16="http://schemas.microsoft.com/office/drawing/2014/main" id="{6AB47C54-9C86-DC61-6D38-A4FBFA833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6BD1F967-3606-1A42-BF88-F7A2189A9C29}" type="slidenum">
              <a:rPr lang="ko-KR" altLang="en-US"/>
              <a:pPr>
                <a:spcBef>
                  <a:spcPct val="0"/>
                </a:spcBef>
              </a:pPr>
              <a:t>25</a:t>
            </a:fld>
            <a:endParaRPr lang="ko-KR" altLang="en-US"/>
          </a:p>
        </p:txBody>
      </p:sp>
    </p:spTree>
    <p:extLst>
      <p:ext uri="{BB962C8B-B14F-4D97-AF65-F5344CB8AC3E}">
        <p14:creationId xmlns:p14="http://schemas.microsoft.com/office/powerpoint/2010/main" val="4088913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슬라이드 이미지 개체 틀 1">
            <a:extLst>
              <a:ext uri="{FF2B5EF4-FFF2-40B4-BE49-F238E27FC236}">
                <a16:creationId xmlns:a16="http://schemas.microsoft.com/office/drawing/2014/main" id="{120624D8-B1E0-0443-229F-EF1C7FCFE2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슬라이드 노트 개체 틀 2">
            <a:extLst>
              <a:ext uri="{FF2B5EF4-FFF2-40B4-BE49-F238E27FC236}">
                <a16:creationId xmlns:a16="http://schemas.microsoft.com/office/drawing/2014/main" id="{12A152E6-FE47-8C52-6BEF-1BAEC2A38F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2531" name="슬라이드 번호 개체 틀 3">
            <a:extLst>
              <a:ext uri="{FF2B5EF4-FFF2-40B4-BE49-F238E27FC236}">
                <a16:creationId xmlns:a16="http://schemas.microsoft.com/office/drawing/2014/main" id="{6AB47C54-9C86-DC61-6D38-A4FBFA833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6BD1F967-3606-1A42-BF88-F7A2189A9C29}" type="slidenum">
              <a:rPr lang="ko-KR" altLang="en-US"/>
              <a:pPr>
                <a:spcBef>
                  <a:spcPct val="0"/>
                </a:spcBef>
              </a:pPr>
              <a:t>27</a:t>
            </a:fld>
            <a:endParaRPr lang="ko-KR" altLang="en-US"/>
          </a:p>
        </p:txBody>
      </p:sp>
    </p:spTree>
    <p:extLst>
      <p:ext uri="{BB962C8B-B14F-4D97-AF65-F5344CB8AC3E}">
        <p14:creationId xmlns:p14="http://schemas.microsoft.com/office/powerpoint/2010/main" val="2798372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슬라이드 이미지 개체 틀 1">
            <a:extLst>
              <a:ext uri="{FF2B5EF4-FFF2-40B4-BE49-F238E27FC236}">
                <a16:creationId xmlns:a16="http://schemas.microsoft.com/office/drawing/2014/main" id="{120624D8-B1E0-0443-229F-EF1C7FCFE2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슬라이드 노트 개체 틀 2">
            <a:extLst>
              <a:ext uri="{FF2B5EF4-FFF2-40B4-BE49-F238E27FC236}">
                <a16:creationId xmlns:a16="http://schemas.microsoft.com/office/drawing/2014/main" id="{12A152E6-FE47-8C52-6BEF-1BAEC2A38F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2531" name="슬라이드 번호 개체 틀 3">
            <a:extLst>
              <a:ext uri="{FF2B5EF4-FFF2-40B4-BE49-F238E27FC236}">
                <a16:creationId xmlns:a16="http://schemas.microsoft.com/office/drawing/2014/main" id="{6AB47C54-9C86-DC61-6D38-A4FBFA833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6BD1F967-3606-1A42-BF88-F7A2189A9C29}" type="slidenum">
              <a:rPr lang="ko-KR" altLang="en-US"/>
              <a:pPr>
                <a:spcBef>
                  <a:spcPct val="0"/>
                </a:spcBef>
              </a:pPr>
              <a:t>33</a:t>
            </a:fld>
            <a:endParaRPr lang="ko-KR" altLang="en-US"/>
          </a:p>
        </p:txBody>
      </p:sp>
    </p:spTree>
    <p:extLst>
      <p:ext uri="{BB962C8B-B14F-4D97-AF65-F5344CB8AC3E}">
        <p14:creationId xmlns:p14="http://schemas.microsoft.com/office/powerpoint/2010/main" val="3430296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슬라이드 이미지 개체 틀 1">
            <a:extLst>
              <a:ext uri="{FF2B5EF4-FFF2-40B4-BE49-F238E27FC236}">
                <a16:creationId xmlns:a16="http://schemas.microsoft.com/office/drawing/2014/main" id="{120624D8-B1E0-0443-229F-EF1C7FCFE2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슬라이드 노트 개체 틀 2">
            <a:extLst>
              <a:ext uri="{FF2B5EF4-FFF2-40B4-BE49-F238E27FC236}">
                <a16:creationId xmlns:a16="http://schemas.microsoft.com/office/drawing/2014/main" id="{12A152E6-FE47-8C52-6BEF-1BAEC2A38F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a:p>
        </p:txBody>
      </p:sp>
      <p:sp>
        <p:nvSpPr>
          <p:cNvPr id="22531" name="슬라이드 번호 개체 틀 3">
            <a:extLst>
              <a:ext uri="{FF2B5EF4-FFF2-40B4-BE49-F238E27FC236}">
                <a16:creationId xmlns:a16="http://schemas.microsoft.com/office/drawing/2014/main" id="{6AB47C54-9C86-DC61-6D38-A4FBFA833E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34" charset="-127"/>
                <a:ea typeface="맑은 고딕" panose="020B0503020000020004" pitchFamily="34" charset="-127"/>
              </a:defRPr>
            </a:lvl1pPr>
            <a:lvl2pPr marL="742950" indent="-285750" latinLnBrk="1">
              <a:spcBef>
                <a:spcPct val="30000"/>
              </a:spcBef>
              <a:defRPr sz="1200">
                <a:solidFill>
                  <a:schemeClr val="tx1"/>
                </a:solidFill>
                <a:latin typeface="맑은 고딕" panose="020B0503020000020004" pitchFamily="34" charset="-127"/>
                <a:ea typeface="맑은 고딕" panose="020B0503020000020004" pitchFamily="34" charset="-127"/>
              </a:defRPr>
            </a:lvl2pPr>
            <a:lvl3pPr marL="11430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3pPr>
            <a:lvl4pPr marL="16002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4pPr>
            <a:lvl5pPr marL="2057400" indent="-228600" latinLnBrk="1">
              <a:spcBef>
                <a:spcPct val="30000"/>
              </a:spcBef>
              <a:defRPr sz="1200">
                <a:solidFill>
                  <a:schemeClr val="tx1"/>
                </a:solidFill>
                <a:latin typeface="맑은 고딕" panose="020B0503020000020004" pitchFamily="34" charset="-127"/>
                <a:ea typeface="맑은 고딕" panose="020B0503020000020004" pitchFamily="34" charset="-127"/>
              </a:defRPr>
            </a:lvl5pPr>
            <a:lvl6pPr marL="25146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6pPr>
            <a:lvl7pPr marL="29718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7pPr>
            <a:lvl8pPr marL="34290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8pPr>
            <a:lvl9pPr marL="3886200" indent="-228600" eaLnBrk="0" fontAlgn="base" latinLnBrk="1" hangingPunct="0">
              <a:spcBef>
                <a:spcPct val="30000"/>
              </a:spcBef>
              <a:spcAft>
                <a:spcPct val="0"/>
              </a:spcAft>
              <a:defRPr sz="1200">
                <a:solidFill>
                  <a:schemeClr val="tx1"/>
                </a:solidFill>
                <a:latin typeface="맑은 고딕" panose="020B0503020000020004" pitchFamily="34" charset="-127"/>
                <a:ea typeface="맑은 고딕" panose="020B0503020000020004" pitchFamily="34" charset="-127"/>
              </a:defRPr>
            </a:lvl9pPr>
          </a:lstStyle>
          <a:p>
            <a:pPr>
              <a:spcBef>
                <a:spcPct val="0"/>
              </a:spcBef>
            </a:pPr>
            <a:fld id="{6BD1F967-3606-1A42-BF88-F7A2189A9C29}" type="slidenum">
              <a:rPr lang="ko-KR" altLang="en-US"/>
              <a:pPr>
                <a:spcBef>
                  <a:spcPct val="0"/>
                </a:spcBef>
              </a:pPr>
              <a:t>34</a:t>
            </a:fld>
            <a:endParaRPr lang="ko-KR" altLang="en-US"/>
          </a:p>
        </p:txBody>
      </p:sp>
    </p:spTree>
    <p:extLst>
      <p:ext uri="{BB962C8B-B14F-4D97-AF65-F5344CB8AC3E}">
        <p14:creationId xmlns:p14="http://schemas.microsoft.com/office/powerpoint/2010/main" val="2416935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a:extLst>
              <a:ext uri="{FF2B5EF4-FFF2-40B4-BE49-F238E27FC236}">
                <a16:creationId xmlns:a16="http://schemas.microsoft.com/office/drawing/2014/main" id="{0DBE1AAA-8E31-7DD5-72A9-B1538026BF86}"/>
              </a:ext>
            </a:extLst>
          </p:cNvPr>
          <p:cNvSpPr>
            <a:spLocks noGrp="1"/>
          </p:cNvSpPr>
          <p:nvPr>
            <p:ph type="dt" sz="half" idx="10"/>
          </p:nvPr>
        </p:nvSpPr>
        <p:spPr/>
        <p:txBody>
          <a:bodyPr/>
          <a:lstStyle>
            <a:lvl1pPr>
              <a:defRPr/>
            </a:lvl1pPr>
          </a:lstStyle>
          <a:p>
            <a:pPr>
              <a:defRPr/>
            </a:pPr>
            <a:fld id="{A79E6927-B28A-5846-A9C4-CF80A75593E4}" type="datetimeFigureOut">
              <a:rPr lang="ko-KR" altLang="en-US"/>
              <a:pPr>
                <a:defRPr/>
              </a:pPr>
              <a:t>2024. 5. 13.</a:t>
            </a:fld>
            <a:endParaRPr lang="ko-KR" altLang="en-US"/>
          </a:p>
        </p:txBody>
      </p:sp>
      <p:sp>
        <p:nvSpPr>
          <p:cNvPr id="5" name="바닥글 개체 틀 4">
            <a:extLst>
              <a:ext uri="{FF2B5EF4-FFF2-40B4-BE49-F238E27FC236}">
                <a16:creationId xmlns:a16="http://schemas.microsoft.com/office/drawing/2014/main" id="{26376876-0F4D-2DB3-1282-E4DF975870FA}"/>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689437D0-4862-0F59-112E-D31B3C45D5EC}"/>
              </a:ext>
            </a:extLst>
          </p:cNvPr>
          <p:cNvSpPr>
            <a:spLocks noGrp="1"/>
          </p:cNvSpPr>
          <p:nvPr>
            <p:ph type="sldNum" sz="quarter" idx="12"/>
          </p:nvPr>
        </p:nvSpPr>
        <p:spPr/>
        <p:txBody>
          <a:bodyPr/>
          <a:lstStyle>
            <a:lvl1pPr>
              <a:defRPr/>
            </a:lvl1pPr>
          </a:lstStyle>
          <a:p>
            <a:pPr>
              <a:defRPr/>
            </a:pPr>
            <a:fld id="{61633A19-422C-A149-94E7-8DBC6772D3D2}" type="slidenum">
              <a:rPr lang="ko-KR" altLang="en-US"/>
              <a:pPr>
                <a:defRPr/>
              </a:pPr>
              <a:t>‹#›</a:t>
            </a:fld>
            <a:endParaRPr lang="ko-KR" altLang="en-US"/>
          </a:p>
        </p:txBody>
      </p:sp>
    </p:spTree>
    <p:extLst>
      <p:ext uri="{BB962C8B-B14F-4D97-AF65-F5344CB8AC3E}">
        <p14:creationId xmlns:p14="http://schemas.microsoft.com/office/powerpoint/2010/main" val="69878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0F768571-85E7-928A-0C0E-E1DA2A8CD2C2}"/>
              </a:ext>
            </a:extLst>
          </p:cNvPr>
          <p:cNvSpPr>
            <a:spLocks noGrp="1"/>
          </p:cNvSpPr>
          <p:nvPr>
            <p:ph type="dt" sz="half" idx="10"/>
          </p:nvPr>
        </p:nvSpPr>
        <p:spPr/>
        <p:txBody>
          <a:bodyPr/>
          <a:lstStyle>
            <a:lvl1pPr>
              <a:defRPr/>
            </a:lvl1pPr>
          </a:lstStyle>
          <a:p>
            <a:pPr>
              <a:defRPr/>
            </a:pPr>
            <a:fld id="{3C3EEB3B-3C11-1B45-B6AA-D9672B7D916A}" type="datetimeFigureOut">
              <a:rPr lang="ko-KR" altLang="en-US"/>
              <a:pPr>
                <a:defRPr/>
              </a:pPr>
              <a:t>2024. 5. 13.</a:t>
            </a:fld>
            <a:endParaRPr lang="ko-KR" altLang="en-US"/>
          </a:p>
        </p:txBody>
      </p:sp>
      <p:sp>
        <p:nvSpPr>
          <p:cNvPr id="5" name="바닥글 개체 틀 4">
            <a:extLst>
              <a:ext uri="{FF2B5EF4-FFF2-40B4-BE49-F238E27FC236}">
                <a16:creationId xmlns:a16="http://schemas.microsoft.com/office/drawing/2014/main" id="{A9F779F7-2786-6673-9B4D-70736F838BD1}"/>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4B9EA9A7-D2DE-1F1E-68F2-BA7F4B4650BC}"/>
              </a:ext>
            </a:extLst>
          </p:cNvPr>
          <p:cNvSpPr>
            <a:spLocks noGrp="1"/>
          </p:cNvSpPr>
          <p:nvPr>
            <p:ph type="sldNum" sz="quarter" idx="12"/>
          </p:nvPr>
        </p:nvSpPr>
        <p:spPr/>
        <p:txBody>
          <a:bodyPr/>
          <a:lstStyle>
            <a:lvl1pPr>
              <a:defRPr/>
            </a:lvl1pPr>
          </a:lstStyle>
          <a:p>
            <a:pPr>
              <a:defRPr/>
            </a:pPr>
            <a:fld id="{EAFBD99C-8901-5C4F-956F-72DF3346FD13}" type="slidenum">
              <a:rPr lang="ko-KR" altLang="en-US"/>
              <a:pPr>
                <a:defRPr/>
              </a:pPr>
              <a:t>‹#›</a:t>
            </a:fld>
            <a:endParaRPr lang="ko-KR" altLang="en-US"/>
          </a:p>
        </p:txBody>
      </p:sp>
    </p:spTree>
    <p:extLst>
      <p:ext uri="{BB962C8B-B14F-4D97-AF65-F5344CB8AC3E}">
        <p14:creationId xmlns:p14="http://schemas.microsoft.com/office/powerpoint/2010/main" val="3628818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E43A6250-6B4D-787E-A286-6DE2269AE757}"/>
              </a:ext>
            </a:extLst>
          </p:cNvPr>
          <p:cNvSpPr>
            <a:spLocks noGrp="1"/>
          </p:cNvSpPr>
          <p:nvPr>
            <p:ph type="dt" sz="half" idx="10"/>
          </p:nvPr>
        </p:nvSpPr>
        <p:spPr/>
        <p:txBody>
          <a:bodyPr/>
          <a:lstStyle>
            <a:lvl1pPr>
              <a:defRPr/>
            </a:lvl1pPr>
          </a:lstStyle>
          <a:p>
            <a:pPr>
              <a:defRPr/>
            </a:pPr>
            <a:fld id="{8BD557AE-49CA-E84C-8D3F-9E996C36F80F}" type="datetimeFigureOut">
              <a:rPr lang="ko-KR" altLang="en-US"/>
              <a:pPr>
                <a:defRPr/>
              </a:pPr>
              <a:t>2024. 5. 13.</a:t>
            </a:fld>
            <a:endParaRPr lang="ko-KR" altLang="en-US"/>
          </a:p>
        </p:txBody>
      </p:sp>
      <p:sp>
        <p:nvSpPr>
          <p:cNvPr id="5" name="바닥글 개체 틀 4">
            <a:extLst>
              <a:ext uri="{FF2B5EF4-FFF2-40B4-BE49-F238E27FC236}">
                <a16:creationId xmlns:a16="http://schemas.microsoft.com/office/drawing/2014/main" id="{1F4AC015-5B80-DD55-B757-8E981C32E094}"/>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38FFB480-BFCA-F3FC-72E9-D20FD6FEBAC5}"/>
              </a:ext>
            </a:extLst>
          </p:cNvPr>
          <p:cNvSpPr>
            <a:spLocks noGrp="1"/>
          </p:cNvSpPr>
          <p:nvPr>
            <p:ph type="sldNum" sz="quarter" idx="12"/>
          </p:nvPr>
        </p:nvSpPr>
        <p:spPr/>
        <p:txBody>
          <a:bodyPr/>
          <a:lstStyle>
            <a:lvl1pPr>
              <a:defRPr/>
            </a:lvl1pPr>
          </a:lstStyle>
          <a:p>
            <a:pPr>
              <a:defRPr/>
            </a:pPr>
            <a:fld id="{9BC7D653-245E-9E4B-8EFC-63097871610A}" type="slidenum">
              <a:rPr lang="ko-KR" altLang="en-US"/>
              <a:pPr>
                <a:defRPr/>
              </a:pPr>
              <a:t>‹#›</a:t>
            </a:fld>
            <a:endParaRPr lang="ko-KR" altLang="en-US"/>
          </a:p>
        </p:txBody>
      </p:sp>
    </p:spTree>
    <p:extLst>
      <p:ext uri="{BB962C8B-B14F-4D97-AF65-F5344CB8AC3E}">
        <p14:creationId xmlns:p14="http://schemas.microsoft.com/office/powerpoint/2010/main" val="292438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357C833E-17EF-B7AC-4DA5-A5C4228C7A93}"/>
              </a:ext>
            </a:extLst>
          </p:cNvPr>
          <p:cNvSpPr>
            <a:spLocks noGrp="1"/>
          </p:cNvSpPr>
          <p:nvPr>
            <p:ph type="dt" sz="half" idx="10"/>
          </p:nvPr>
        </p:nvSpPr>
        <p:spPr/>
        <p:txBody>
          <a:bodyPr/>
          <a:lstStyle>
            <a:lvl1pPr>
              <a:defRPr/>
            </a:lvl1pPr>
          </a:lstStyle>
          <a:p>
            <a:pPr>
              <a:defRPr/>
            </a:pPr>
            <a:fld id="{41B78D73-C33B-FF48-A7B1-4878CD5B1584}" type="datetimeFigureOut">
              <a:rPr lang="ko-KR" altLang="en-US"/>
              <a:pPr>
                <a:defRPr/>
              </a:pPr>
              <a:t>2024. 5. 13.</a:t>
            </a:fld>
            <a:endParaRPr lang="ko-KR" altLang="en-US"/>
          </a:p>
        </p:txBody>
      </p:sp>
      <p:sp>
        <p:nvSpPr>
          <p:cNvPr id="5" name="바닥글 개체 틀 4">
            <a:extLst>
              <a:ext uri="{FF2B5EF4-FFF2-40B4-BE49-F238E27FC236}">
                <a16:creationId xmlns:a16="http://schemas.microsoft.com/office/drawing/2014/main" id="{AA8631A5-08F4-9A76-E547-83B49185B5E1}"/>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D8694D4D-8AB5-0981-A544-04FC492C140F}"/>
              </a:ext>
            </a:extLst>
          </p:cNvPr>
          <p:cNvSpPr>
            <a:spLocks noGrp="1"/>
          </p:cNvSpPr>
          <p:nvPr>
            <p:ph type="sldNum" sz="quarter" idx="12"/>
          </p:nvPr>
        </p:nvSpPr>
        <p:spPr/>
        <p:txBody>
          <a:bodyPr/>
          <a:lstStyle>
            <a:lvl1pPr>
              <a:defRPr/>
            </a:lvl1pPr>
          </a:lstStyle>
          <a:p>
            <a:pPr>
              <a:defRPr/>
            </a:pPr>
            <a:fld id="{5CD98767-8AB8-0F46-88B7-79F794AA1CD8}" type="slidenum">
              <a:rPr lang="ko-KR" altLang="en-US"/>
              <a:pPr>
                <a:defRPr/>
              </a:pPr>
              <a:t>‹#›</a:t>
            </a:fld>
            <a:endParaRPr lang="ko-KR" altLang="en-US"/>
          </a:p>
        </p:txBody>
      </p:sp>
    </p:spTree>
    <p:extLst>
      <p:ext uri="{BB962C8B-B14F-4D97-AF65-F5344CB8AC3E}">
        <p14:creationId xmlns:p14="http://schemas.microsoft.com/office/powerpoint/2010/main" val="201312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a:extLst>
              <a:ext uri="{FF2B5EF4-FFF2-40B4-BE49-F238E27FC236}">
                <a16:creationId xmlns:a16="http://schemas.microsoft.com/office/drawing/2014/main" id="{802E79A9-B96F-A38C-E691-B207296EDA08}"/>
              </a:ext>
            </a:extLst>
          </p:cNvPr>
          <p:cNvSpPr>
            <a:spLocks noGrp="1"/>
          </p:cNvSpPr>
          <p:nvPr>
            <p:ph type="dt" sz="half" idx="10"/>
          </p:nvPr>
        </p:nvSpPr>
        <p:spPr/>
        <p:txBody>
          <a:bodyPr/>
          <a:lstStyle>
            <a:lvl1pPr>
              <a:defRPr/>
            </a:lvl1pPr>
          </a:lstStyle>
          <a:p>
            <a:pPr>
              <a:defRPr/>
            </a:pPr>
            <a:fld id="{DA6FDED6-1E9C-5243-837C-30186ED89477}" type="datetimeFigureOut">
              <a:rPr lang="ko-KR" altLang="en-US"/>
              <a:pPr>
                <a:defRPr/>
              </a:pPr>
              <a:t>2024. 5. 13.</a:t>
            </a:fld>
            <a:endParaRPr lang="ko-KR" altLang="en-US"/>
          </a:p>
        </p:txBody>
      </p:sp>
      <p:sp>
        <p:nvSpPr>
          <p:cNvPr id="5" name="바닥글 개체 틀 4">
            <a:extLst>
              <a:ext uri="{FF2B5EF4-FFF2-40B4-BE49-F238E27FC236}">
                <a16:creationId xmlns:a16="http://schemas.microsoft.com/office/drawing/2014/main" id="{81FB4645-3B6C-CAC7-197F-C2638D495F13}"/>
              </a:ext>
            </a:extLst>
          </p:cNvPr>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a:extLst>
              <a:ext uri="{FF2B5EF4-FFF2-40B4-BE49-F238E27FC236}">
                <a16:creationId xmlns:a16="http://schemas.microsoft.com/office/drawing/2014/main" id="{52FEDF7E-9758-1CCD-5835-3B202D22DF78}"/>
              </a:ext>
            </a:extLst>
          </p:cNvPr>
          <p:cNvSpPr>
            <a:spLocks noGrp="1"/>
          </p:cNvSpPr>
          <p:nvPr>
            <p:ph type="sldNum" sz="quarter" idx="12"/>
          </p:nvPr>
        </p:nvSpPr>
        <p:spPr/>
        <p:txBody>
          <a:bodyPr/>
          <a:lstStyle>
            <a:lvl1pPr>
              <a:defRPr/>
            </a:lvl1pPr>
          </a:lstStyle>
          <a:p>
            <a:pPr>
              <a:defRPr/>
            </a:pPr>
            <a:fld id="{B280DE87-6256-C54A-9E65-14AC2927E7D9}" type="slidenum">
              <a:rPr lang="ko-KR" altLang="en-US"/>
              <a:pPr>
                <a:defRPr/>
              </a:pPr>
              <a:t>‹#›</a:t>
            </a:fld>
            <a:endParaRPr lang="ko-KR" altLang="en-US"/>
          </a:p>
        </p:txBody>
      </p:sp>
    </p:spTree>
    <p:extLst>
      <p:ext uri="{BB962C8B-B14F-4D97-AF65-F5344CB8AC3E}">
        <p14:creationId xmlns:p14="http://schemas.microsoft.com/office/powerpoint/2010/main" val="1074994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3">
            <a:extLst>
              <a:ext uri="{FF2B5EF4-FFF2-40B4-BE49-F238E27FC236}">
                <a16:creationId xmlns:a16="http://schemas.microsoft.com/office/drawing/2014/main" id="{6D67A4B2-E8CA-8A12-5AD0-97361A807C02}"/>
              </a:ext>
            </a:extLst>
          </p:cNvPr>
          <p:cNvSpPr>
            <a:spLocks noGrp="1"/>
          </p:cNvSpPr>
          <p:nvPr>
            <p:ph type="dt" sz="half" idx="10"/>
          </p:nvPr>
        </p:nvSpPr>
        <p:spPr/>
        <p:txBody>
          <a:bodyPr/>
          <a:lstStyle>
            <a:lvl1pPr>
              <a:defRPr/>
            </a:lvl1pPr>
          </a:lstStyle>
          <a:p>
            <a:pPr>
              <a:defRPr/>
            </a:pPr>
            <a:fld id="{E040C734-8906-144D-A39B-057669421718}" type="datetimeFigureOut">
              <a:rPr lang="ko-KR" altLang="en-US"/>
              <a:pPr>
                <a:defRPr/>
              </a:pPr>
              <a:t>2024. 5. 13.</a:t>
            </a:fld>
            <a:endParaRPr lang="ko-KR" altLang="en-US"/>
          </a:p>
        </p:txBody>
      </p:sp>
      <p:sp>
        <p:nvSpPr>
          <p:cNvPr id="6" name="바닥글 개체 틀 4">
            <a:extLst>
              <a:ext uri="{FF2B5EF4-FFF2-40B4-BE49-F238E27FC236}">
                <a16:creationId xmlns:a16="http://schemas.microsoft.com/office/drawing/2014/main" id="{2335A141-361A-48CF-92F6-37A613A77DAE}"/>
              </a:ext>
            </a:extLst>
          </p:cNvPr>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a:extLst>
              <a:ext uri="{FF2B5EF4-FFF2-40B4-BE49-F238E27FC236}">
                <a16:creationId xmlns:a16="http://schemas.microsoft.com/office/drawing/2014/main" id="{E4195694-746C-996A-5CED-0F3333450D9E}"/>
              </a:ext>
            </a:extLst>
          </p:cNvPr>
          <p:cNvSpPr>
            <a:spLocks noGrp="1"/>
          </p:cNvSpPr>
          <p:nvPr>
            <p:ph type="sldNum" sz="quarter" idx="12"/>
          </p:nvPr>
        </p:nvSpPr>
        <p:spPr/>
        <p:txBody>
          <a:bodyPr/>
          <a:lstStyle>
            <a:lvl1pPr>
              <a:defRPr/>
            </a:lvl1pPr>
          </a:lstStyle>
          <a:p>
            <a:pPr>
              <a:defRPr/>
            </a:pPr>
            <a:fld id="{4622D4B8-8AC4-5341-BC77-06F209CF8F0C}" type="slidenum">
              <a:rPr lang="ko-KR" altLang="en-US"/>
              <a:pPr>
                <a:defRPr/>
              </a:pPr>
              <a:t>‹#›</a:t>
            </a:fld>
            <a:endParaRPr lang="ko-KR" altLang="en-US"/>
          </a:p>
        </p:txBody>
      </p:sp>
    </p:spTree>
    <p:extLst>
      <p:ext uri="{BB962C8B-B14F-4D97-AF65-F5344CB8AC3E}">
        <p14:creationId xmlns:p14="http://schemas.microsoft.com/office/powerpoint/2010/main" val="54434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a:extLst>
              <a:ext uri="{FF2B5EF4-FFF2-40B4-BE49-F238E27FC236}">
                <a16:creationId xmlns:a16="http://schemas.microsoft.com/office/drawing/2014/main" id="{A9019C7C-B8C0-D29D-78F3-B27B5ABB0399}"/>
              </a:ext>
            </a:extLst>
          </p:cNvPr>
          <p:cNvSpPr>
            <a:spLocks noGrp="1"/>
          </p:cNvSpPr>
          <p:nvPr>
            <p:ph type="dt" sz="half" idx="10"/>
          </p:nvPr>
        </p:nvSpPr>
        <p:spPr/>
        <p:txBody>
          <a:bodyPr/>
          <a:lstStyle>
            <a:lvl1pPr>
              <a:defRPr/>
            </a:lvl1pPr>
          </a:lstStyle>
          <a:p>
            <a:pPr>
              <a:defRPr/>
            </a:pPr>
            <a:fld id="{A977C7E8-3160-EE41-A77C-6DB0475E9D9E}" type="datetimeFigureOut">
              <a:rPr lang="ko-KR" altLang="en-US"/>
              <a:pPr>
                <a:defRPr/>
              </a:pPr>
              <a:t>2024. 5. 13.</a:t>
            </a:fld>
            <a:endParaRPr lang="ko-KR" altLang="en-US"/>
          </a:p>
        </p:txBody>
      </p:sp>
      <p:sp>
        <p:nvSpPr>
          <p:cNvPr id="8" name="바닥글 개체 틀 4">
            <a:extLst>
              <a:ext uri="{FF2B5EF4-FFF2-40B4-BE49-F238E27FC236}">
                <a16:creationId xmlns:a16="http://schemas.microsoft.com/office/drawing/2014/main" id="{0F979EBA-BEFE-5DAA-3199-17CFB910B010}"/>
              </a:ext>
            </a:extLst>
          </p:cNvPr>
          <p:cNvSpPr>
            <a:spLocks noGrp="1"/>
          </p:cNvSpPr>
          <p:nvPr>
            <p:ph type="ftr" sz="quarter" idx="11"/>
          </p:nvPr>
        </p:nvSpPr>
        <p:spPr/>
        <p:txBody>
          <a:bodyPr/>
          <a:lstStyle>
            <a:lvl1pPr>
              <a:defRPr/>
            </a:lvl1pPr>
          </a:lstStyle>
          <a:p>
            <a:pPr>
              <a:defRPr/>
            </a:pPr>
            <a:endParaRPr lang="ko-KR" altLang="en-US"/>
          </a:p>
        </p:txBody>
      </p:sp>
      <p:sp>
        <p:nvSpPr>
          <p:cNvPr id="9" name="슬라이드 번호 개체 틀 5">
            <a:extLst>
              <a:ext uri="{FF2B5EF4-FFF2-40B4-BE49-F238E27FC236}">
                <a16:creationId xmlns:a16="http://schemas.microsoft.com/office/drawing/2014/main" id="{58FAAD53-72EF-8B40-E455-5E6DE56C61F3}"/>
              </a:ext>
            </a:extLst>
          </p:cNvPr>
          <p:cNvSpPr>
            <a:spLocks noGrp="1"/>
          </p:cNvSpPr>
          <p:nvPr>
            <p:ph type="sldNum" sz="quarter" idx="12"/>
          </p:nvPr>
        </p:nvSpPr>
        <p:spPr/>
        <p:txBody>
          <a:bodyPr/>
          <a:lstStyle>
            <a:lvl1pPr>
              <a:defRPr/>
            </a:lvl1pPr>
          </a:lstStyle>
          <a:p>
            <a:pPr>
              <a:defRPr/>
            </a:pPr>
            <a:fld id="{B278E7CF-501C-854F-86AA-CFBEEC523494}" type="slidenum">
              <a:rPr lang="ko-KR" altLang="en-US"/>
              <a:pPr>
                <a:defRPr/>
              </a:pPr>
              <a:t>‹#›</a:t>
            </a:fld>
            <a:endParaRPr lang="ko-KR" altLang="en-US"/>
          </a:p>
        </p:txBody>
      </p:sp>
    </p:spTree>
    <p:extLst>
      <p:ext uri="{BB962C8B-B14F-4D97-AF65-F5344CB8AC3E}">
        <p14:creationId xmlns:p14="http://schemas.microsoft.com/office/powerpoint/2010/main" val="3547166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3">
            <a:extLst>
              <a:ext uri="{FF2B5EF4-FFF2-40B4-BE49-F238E27FC236}">
                <a16:creationId xmlns:a16="http://schemas.microsoft.com/office/drawing/2014/main" id="{24E08457-37FA-BDCE-4F97-25BDD4038A66}"/>
              </a:ext>
            </a:extLst>
          </p:cNvPr>
          <p:cNvSpPr>
            <a:spLocks noGrp="1"/>
          </p:cNvSpPr>
          <p:nvPr>
            <p:ph type="dt" sz="half" idx="10"/>
          </p:nvPr>
        </p:nvSpPr>
        <p:spPr/>
        <p:txBody>
          <a:bodyPr/>
          <a:lstStyle>
            <a:lvl1pPr>
              <a:defRPr/>
            </a:lvl1pPr>
          </a:lstStyle>
          <a:p>
            <a:pPr>
              <a:defRPr/>
            </a:pPr>
            <a:fld id="{1AAFAC70-B4C7-2645-8D83-86D02F55E77E}" type="datetimeFigureOut">
              <a:rPr lang="ko-KR" altLang="en-US"/>
              <a:pPr>
                <a:defRPr/>
              </a:pPr>
              <a:t>2024. 5. 13.</a:t>
            </a:fld>
            <a:endParaRPr lang="ko-KR" altLang="en-US"/>
          </a:p>
        </p:txBody>
      </p:sp>
      <p:sp>
        <p:nvSpPr>
          <p:cNvPr id="4" name="바닥글 개체 틀 4">
            <a:extLst>
              <a:ext uri="{FF2B5EF4-FFF2-40B4-BE49-F238E27FC236}">
                <a16:creationId xmlns:a16="http://schemas.microsoft.com/office/drawing/2014/main" id="{C0924633-B011-6262-4F0C-921E214029A1}"/>
              </a:ext>
            </a:extLst>
          </p:cNvPr>
          <p:cNvSpPr>
            <a:spLocks noGrp="1"/>
          </p:cNvSpPr>
          <p:nvPr>
            <p:ph type="ftr" sz="quarter" idx="11"/>
          </p:nvPr>
        </p:nvSpPr>
        <p:spPr/>
        <p:txBody>
          <a:bodyPr/>
          <a:lstStyle>
            <a:lvl1pPr>
              <a:defRPr/>
            </a:lvl1pPr>
          </a:lstStyle>
          <a:p>
            <a:pPr>
              <a:defRPr/>
            </a:pPr>
            <a:endParaRPr lang="ko-KR" altLang="en-US"/>
          </a:p>
        </p:txBody>
      </p:sp>
      <p:sp>
        <p:nvSpPr>
          <p:cNvPr id="5" name="슬라이드 번호 개체 틀 5">
            <a:extLst>
              <a:ext uri="{FF2B5EF4-FFF2-40B4-BE49-F238E27FC236}">
                <a16:creationId xmlns:a16="http://schemas.microsoft.com/office/drawing/2014/main" id="{7726F929-714C-32FB-083F-F934DD63C705}"/>
              </a:ext>
            </a:extLst>
          </p:cNvPr>
          <p:cNvSpPr>
            <a:spLocks noGrp="1"/>
          </p:cNvSpPr>
          <p:nvPr>
            <p:ph type="sldNum" sz="quarter" idx="12"/>
          </p:nvPr>
        </p:nvSpPr>
        <p:spPr/>
        <p:txBody>
          <a:bodyPr/>
          <a:lstStyle>
            <a:lvl1pPr>
              <a:defRPr/>
            </a:lvl1pPr>
          </a:lstStyle>
          <a:p>
            <a:pPr>
              <a:defRPr/>
            </a:pPr>
            <a:fld id="{DF63E79F-85D5-C14B-A727-66024C478D8E}" type="slidenum">
              <a:rPr lang="ko-KR" altLang="en-US"/>
              <a:pPr>
                <a:defRPr/>
              </a:pPr>
              <a:t>‹#›</a:t>
            </a:fld>
            <a:endParaRPr lang="ko-KR" altLang="en-US"/>
          </a:p>
        </p:txBody>
      </p:sp>
    </p:spTree>
    <p:extLst>
      <p:ext uri="{BB962C8B-B14F-4D97-AF65-F5344CB8AC3E}">
        <p14:creationId xmlns:p14="http://schemas.microsoft.com/office/powerpoint/2010/main" val="319074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3">
            <a:extLst>
              <a:ext uri="{FF2B5EF4-FFF2-40B4-BE49-F238E27FC236}">
                <a16:creationId xmlns:a16="http://schemas.microsoft.com/office/drawing/2014/main" id="{6ACB8601-47BA-A9F6-203D-0CFF0A32DDD5}"/>
              </a:ext>
            </a:extLst>
          </p:cNvPr>
          <p:cNvSpPr>
            <a:spLocks noGrp="1"/>
          </p:cNvSpPr>
          <p:nvPr>
            <p:ph type="dt" sz="half" idx="10"/>
          </p:nvPr>
        </p:nvSpPr>
        <p:spPr/>
        <p:txBody>
          <a:bodyPr/>
          <a:lstStyle>
            <a:lvl1pPr>
              <a:defRPr/>
            </a:lvl1pPr>
          </a:lstStyle>
          <a:p>
            <a:pPr>
              <a:defRPr/>
            </a:pPr>
            <a:fld id="{4AC1A37F-CF8F-7146-8840-8C51BBD56B61}" type="datetimeFigureOut">
              <a:rPr lang="ko-KR" altLang="en-US"/>
              <a:pPr>
                <a:defRPr/>
              </a:pPr>
              <a:t>2024. 5. 13.</a:t>
            </a:fld>
            <a:endParaRPr lang="ko-KR" altLang="en-US"/>
          </a:p>
        </p:txBody>
      </p:sp>
      <p:sp>
        <p:nvSpPr>
          <p:cNvPr id="3" name="바닥글 개체 틀 4">
            <a:extLst>
              <a:ext uri="{FF2B5EF4-FFF2-40B4-BE49-F238E27FC236}">
                <a16:creationId xmlns:a16="http://schemas.microsoft.com/office/drawing/2014/main" id="{547E0F9B-46CE-2640-A789-582918680DA8}"/>
              </a:ext>
            </a:extLst>
          </p:cNvPr>
          <p:cNvSpPr>
            <a:spLocks noGrp="1"/>
          </p:cNvSpPr>
          <p:nvPr>
            <p:ph type="ftr" sz="quarter" idx="11"/>
          </p:nvPr>
        </p:nvSpPr>
        <p:spPr/>
        <p:txBody>
          <a:bodyPr/>
          <a:lstStyle>
            <a:lvl1pPr>
              <a:defRPr/>
            </a:lvl1pPr>
          </a:lstStyle>
          <a:p>
            <a:pPr>
              <a:defRPr/>
            </a:pPr>
            <a:endParaRPr lang="ko-KR" altLang="en-US"/>
          </a:p>
        </p:txBody>
      </p:sp>
      <p:sp>
        <p:nvSpPr>
          <p:cNvPr id="4" name="슬라이드 번호 개체 틀 5">
            <a:extLst>
              <a:ext uri="{FF2B5EF4-FFF2-40B4-BE49-F238E27FC236}">
                <a16:creationId xmlns:a16="http://schemas.microsoft.com/office/drawing/2014/main" id="{72AD48BA-A133-601A-885F-70CA3EF6F0B3}"/>
              </a:ext>
            </a:extLst>
          </p:cNvPr>
          <p:cNvSpPr>
            <a:spLocks noGrp="1"/>
          </p:cNvSpPr>
          <p:nvPr>
            <p:ph type="sldNum" sz="quarter" idx="12"/>
          </p:nvPr>
        </p:nvSpPr>
        <p:spPr/>
        <p:txBody>
          <a:bodyPr/>
          <a:lstStyle>
            <a:lvl1pPr>
              <a:defRPr/>
            </a:lvl1pPr>
          </a:lstStyle>
          <a:p>
            <a:pPr>
              <a:defRPr/>
            </a:pPr>
            <a:fld id="{DBD16A52-437D-E848-A13E-244D1951F4C6}" type="slidenum">
              <a:rPr lang="ko-KR" altLang="en-US"/>
              <a:pPr>
                <a:defRPr/>
              </a:pPr>
              <a:t>‹#›</a:t>
            </a:fld>
            <a:endParaRPr lang="ko-KR" altLang="en-US"/>
          </a:p>
        </p:txBody>
      </p:sp>
    </p:spTree>
    <p:extLst>
      <p:ext uri="{BB962C8B-B14F-4D97-AF65-F5344CB8AC3E}">
        <p14:creationId xmlns:p14="http://schemas.microsoft.com/office/powerpoint/2010/main" val="274188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a:extLst>
              <a:ext uri="{FF2B5EF4-FFF2-40B4-BE49-F238E27FC236}">
                <a16:creationId xmlns:a16="http://schemas.microsoft.com/office/drawing/2014/main" id="{F945B8C3-98F8-741F-3158-2CD14A118303}"/>
              </a:ext>
            </a:extLst>
          </p:cNvPr>
          <p:cNvSpPr>
            <a:spLocks noGrp="1"/>
          </p:cNvSpPr>
          <p:nvPr>
            <p:ph type="dt" sz="half" idx="10"/>
          </p:nvPr>
        </p:nvSpPr>
        <p:spPr/>
        <p:txBody>
          <a:bodyPr/>
          <a:lstStyle>
            <a:lvl1pPr>
              <a:defRPr/>
            </a:lvl1pPr>
          </a:lstStyle>
          <a:p>
            <a:pPr>
              <a:defRPr/>
            </a:pPr>
            <a:fld id="{9915DEB0-F404-6F4E-BF84-66E0A7CE6BFC}" type="datetimeFigureOut">
              <a:rPr lang="ko-KR" altLang="en-US"/>
              <a:pPr>
                <a:defRPr/>
              </a:pPr>
              <a:t>2024. 5. 13.</a:t>
            </a:fld>
            <a:endParaRPr lang="ko-KR" altLang="en-US"/>
          </a:p>
        </p:txBody>
      </p:sp>
      <p:sp>
        <p:nvSpPr>
          <p:cNvPr id="6" name="바닥글 개체 틀 4">
            <a:extLst>
              <a:ext uri="{FF2B5EF4-FFF2-40B4-BE49-F238E27FC236}">
                <a16:creationId xmlns:a16="http://schemas.microsoft.com/office/drawing/2014/main" id="{AA1F9D49-402D-4547-EB01-8A6F1312BD1E}"/>
              </a:ext>
            </a:extLst>
          </p:cNvPr>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a:extLst>
              <a:ext uri="{FF2B5EF4-FFF2-40B4-BE49-F238E27FC236}">
                <a16:creationId xmlns:a16="http://schemas.microsoft.com/office/drawing/2014/main" id="{D3C9C3D5-F79E-C86A-15FB-DB21C5FCCB60}"/>
              </a:ext>
            </a:extLst>
          </p:cNvPr>
          <p:cNvSpPr>
            <a:spLocks noGrp="1"/>
          </p:cNvSpPr>
          <p:nvPr>
            <p:ph type="sldNum" sz="quarter" idx="12"/>
          </p:nvPr>
        </p:nvSpPr>
        <p:spPr/>
        <p:txBody>
          <a:bodyPr/>
          <a:lstStyle>
            <a:lvl1pPr>
              <a:defRPr/>
            </a:lvl1pPr>
          </a:lstStyle>
          <a:p>
            <a:pPr>
              <a:defRPr/>
            </a:pPr>
            <a:fld id="{8FFFF00C-E5FB-8142-9D80-AF059AB160CA}" type="slidenum">
              <a:rPr lang="ko-KR" altLang="en-US"/>
              <a:pPr>
                <a:defRPr/>
              </a:pPr>
              <a:t>‹#›</a:t>
            </a:fld>
            <a:endParaRPr lang="ko-KR" altLang="en-US"/>
          </a:p>
        </p:txBody>
      </p:sp>
    </p:spTree>
    <p:extLst>
      <p:ext uri="{BB962C8B-B14F-4D97-AF65-F5344CB8AC3E}">
        <p14:creationId xmlns:p14="http://schemas.microsoft.com/office/powerpoint/2010/main" val="365780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a:extLst>
              <a:ext uri="{FF2B5EF4-FFF2-40B4-BE49-F238E27FC236}">
                <a16:creationId xmlns:a16="http://schemas.microsoft.com/office/drawing/2014/main" id="{7C260A75-8144-3F38-268C-2D2725D6F58D}"/>
              </a:ext>
            </a:extLst>
          </p:cNvPr>
          <p:cNvSpPr>
            <a:spLocks noGrp="1"/>
          </p:cNvSpPr>
          <p:nvPr>
            <p:ph type="dt" sz="half" idx="10"/>
          </p:nvPr>
        </p:nvSpPr>
        <p:spPr/>
        <p:txBody>
          <a:bodyPr/>
          <a:lstStyle>
            <a:lvl1pPr>
              <a:defRPr/>
            </a:lvl1pPr>
          </a:lstStyle>
          <a:p>
            <a:pPr>
              <a:defRPr/>
            </a:pPr>
            <a:fld id="{234CAFBF-5BEA-2F42-9271-42F97978B827}" type="datetimeFigureOut">
              <a:rPr lang="ko-KR" altLang="en-US"/>
              <a:pPr>
                <a:defRPr/>
              </a:pPr>
              <a:t>2024. 5. 13.</a:t>
            </a:fld>
            <a:endParaRPr lang="ko-KR" altLang="en-US"/>
          </a:p>
        </p:txBody>
      </p:sp>
      <p:sp>
        <p:nvSpPr>
          <p:cNvPr id="6" name="바닥글 개체 틀 4">
            <a:extLst>
              <a:ext uri="{FF2B5EF4-FFF2-40B4-BE49-F238E27FC236}">
                <a16:creationId xmlns:a16="http://schemas.microsoft.com/office/drawing/2014/main" id="{401A8FBD-3FE8-A805-E5A2-DC4A02FDDCA7}"/>
              </a:ext>
            </a:extLst>
          </p:cNvPr>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a:extLst>
              <a:ext uri="{FF2B5EF4-FFF2-40B4-BE49-F238E27FC236}">
                <a16:creationId xmlns:a16="http://schemas.microsoft.com/office/drawing/2014/main" id="{31FA637A-2936-0E32-3348-B3BED722B204}"/>
              </a:ext>
            </a:extLst>
          </p:cNvPr>
          <p:cNvSpPr>
            <a:spLocks noGrp="1"/>
          </p:cNvSpPr>
          <p:nvPr>
            <p:ph type="sldNum" sz="quarter" idx="12"/>
          </p:nvPr>
        </p:nvSpPr>
        <p:spPr/>
        <p:txBody>
          <a:bodyPr/>
          <a:lstStyle>
            <a:lvl1pPr>
              <a:defRPr/>
            </a:lvl1pPr>
          </a:lstStyle>
          <a:p>
            <a:pPr>
              <a:defRPr/>
            </a:pPr>
            <a:fld id="{AE599E1C-6562-6649-A647-B16995660508}" type="slidenum">
              <a:rPr lang="ko-KR" altLang="en-US"/>
              <a:pPr>
                <a:defRPr/>
              </a:pPr>
              <a:t>‹#›</a:t>
            </a:fld>
            <a:endParaRPr lang="ko-KR" altLang="en-US"/>
          </a:p>
        </p:txBody>
      </p:sp>
    </p:spTree>
    <p:extLst>
      <p:ext uri="{BB962C8B-B14F-4D97-AF65-F5344CB8AC3E}">
        <p14:creationId xmlns:p14="http://schemas.microsoft.com/office/powerpoint/2010/main" val="79559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제목 개체 틀 1">
            <a:extLst>
              <a:ext uri="{FF2B5EF4-FFF2-40B4-BE49-F238E27FC236}">
                <a16:creationId xmlns:a16="http://schemas.microsoft.com/office/drawing/2014/main" id="{703303F4-CACF-ABCF-36BA-87D7171190F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a:t>마스터 제목 스타일 편집</a:t>
            </a:r>
          </a:p>
        </p:txBody>
      </p:sp>
      <p:sp>
        <p:nvSpPr>
          <p:cNvPr id="1027" name="텍스트 개체 틀 2">
            <a:extLst>
              <a:ext uri="{FF2B5EF4-FFF2-40B4-BE49-F238E27FC236}">
                <a16:creationId xmlns:a16="http://schemas.microsoft.com/office/drawing/2014/main" id="{A32BE4C0-D0C0-066E-723E-A1DB93180A9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C981771B-17ED-4085-9ACA-8F741D8DFB2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latinLnBrk="1" hangingPunct="1">
              <a:spcBef>
                <a:spcPts val="0"/>
              </a:spcBef>
              <a:spcAft>
                <a:spcPts val="0"/>
              </a:spcAft>
              <a:defRPr kumimoji="0" sz="1200">
                <a:solidFill>
                  <a:schemeClr val="tx1">
                    <a:tint val="75000"/>
                  </a:schemeClr>
                </a:solidFill>
                <a:latin typeface="+mn-lt"/>
                <a:ea typeface="+mn-ea"/>
              </a:defRPr>
            </a:lvl1pPr>
          </a:lstStyle>
          <a:p>
            <a:pPr>
              <a:defRPr/>
            </a:pPr>
            <a:fld id="{3F7CF0F8-276C-0945-A2C8-73905E43F41F}" type="datetimeFigureOut">
              <a:rPr lang="ko-KR" altLang="en-US"/>
              <a:pPr>
                <a:defRPr/>
              </a:pPr>
              <a:t>2024. 5. 13.</a:t>
            </a:fld>
            <a:endParaRPr lang="ko-KR" altLang="en-US"/>
          </a:p>
        </p:txBody>
      </p:sp>
      <p:sp>
        <p:nvSpPr>
          <p:cNvPr id="5" name="바닥글 개체 틀 4">
            <a:extLst>
              <a:ext uri="{FF2B5EF4-FFF2-40B4-BE49-F238E27FC236}">
                <a16:creationId xmlns:a16="http://schemas.microsoft.com/office/drawing/2014/main" id="{4BAC2A71-0E02-396C-7E88-4233ECBEC6C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latinLnBrk="1" hangingPunct="1">
              <a:spcBef>
                <a:spcPts val="0"/>
              </a:spcBef>
              <a:spcAft>
                <a:spcPts val="0"/>
              </a:spcAft>
              <a:defRPr kumimoji="0" sz="1200">
                <a:solidFill>
                  <a:schemeClr val="tx1">
                    <a:tint val="75000"/>
                  </a:schemeClr>
                </a:solidFill>
                <a:latin typeface="+mn-lt"/>
                <a:ea typeface="+mn-ea"/>
              </a:defRPr>
            </a:lvl1pPr>
          </a:lstStyle>
          <a:p>
            <a:pPr>
              <a:defRPr/>
            </a:pPr>
            <a:endParaRPr lang="ko-KR" altLang="en-US"/>
          </a:p>
        </p:txBody>
      </p:sp>
      <p:sp>
        <p:nvSpPr>
          <p:cNvPr id="6" name="슬라이드 번호 개체 틀 5">
            <a:extLst>
              <a:ext uri="{FF2B5EF4-FFF2-40B4-BE49-F238E27FC236}">
                <a16:creationId xmlns:a16="http://schemas.microsoft.com/office/drawing/2014/main" id="{8B5DBF66-8290-106D-1925-1D56F76CDE7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latinLnBrk="1" hangingPunct="1">
              <a:defRPr kumimoji="0" sz="1200" smtClean="0">
                <a:solidFill>
                  <a:srgbClr val="898989"/>
                </a:solidFill>
                <a:latin typeface="맑은 고딕" panose="020B0503020000020004" pitchFamily="34" charset="-127"/>
                <a:ea typeface="맑은 고딕" panose="020B0503020000020004" pitchFamily="34" charset="-127"/>
              </a:defRPr>
            </a:lvl1pPr>
          </a:lstStyle>
          <a:p>
            <a:pPr>
              <a:defRPr/>
            </a:pPr>
            <a:fld id="{63DD1F16-DBA0-DA42-A846-748AF922E7B9}"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latinLnBrk="1" hangingPunct="0">
        <a:spcBef>
          <a:spcPct val="0"/>
        </a:spcBef>
        <a:spcAft>
          <a:spcPct val="0"/>
        </a:spcAft>
        <a:defRPr sz="4400" kern="1200">
          <a:solidFill>
            <a:schemeClr val="tx1"/>
          </a:solidFill>
          <a:latin typeface="+mj-lt"/>
          <a:ea typeface="+mj-ea"/>
          <a:cs typeface="+mj-cs"/>
        </a:defRPr>
      </a:lvl1pPr>
      <a:lvl2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2pPr>
      <a:lvl3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3pPr>
      <a:lvl4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4pPr>
      <a:lvl5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5pPr>
      <a:lvl6pPr marL="457200" algn="ctr" rtl="0" fontAlgn="base" latinLnBrk="1">
        <a:spcBef>
          <a:spcPct val="0"/>
        </a:spcBef>
        <a:spcAft>
          <a:spcPct val="0"/>
        </a:spcAft>
        <a:defRPr sz="4400">
          <a:solidFill>
            <a:schemeClr val="tx1"/>
          </a:solidFill>
          <a:latin typeface="맑은 고딕" pitchFamily="50" charset="-127"/>
          <a:ea typeface="맑은 고딕" pitchFamily="50" charset="-127"/>
        </a:defRPr>
      </a:lvl6pPr>
      <a:lvl7pPr marL="914400" algn="ctr" rtl="0" fontAlgn="base" latinLnBrk="1">
        <a:spcBef>
          <a:spcPct val="0"/>
        </a:spcBef>
        <a:spcAft>
          <a:spcPct val="0"/>
        </a:spcAft>
        <a:defRPr sz="4400">
          <a:solidFill>
            <a:schemeClr val="tx1"/>
          </a:solidFill>
          <a:latin typeface="맑은 고딕" pitchFamily="50" charset="-127"/>
          <a:ea typeface="맑은 고딕" pitchFamily="50" charset="-127"/>
        </a:defRPr>
      </a:lvl7pPr>
      <a:lvl8pPr marL="1371600" algn="ctr" rtl="0" fontAlgn="base" latinLnBrk="1">
        <a:spcBef>
          <a:spcPct val="0"/>
        </a:spcBef>
        <a:spcAft>
          <a:spcPct val="0"/>
        </a:spcAft>
        <a:defRPr sz="4400">
          <a:solidFill>
            <a:schemeClr val="tx1"/>
          </a:solidFill>
          <a:latin typeface="맑은 고딕" pitchFamily="50" charset="-127"/>
          <a:ea typeface="맑은 고딕" pitchFamily="50" charset="-127"/>
        </a:defRPr>
      </a:lvl8pPr>
      <a:lvl9pPr marL="1828800" algn="ctr" rtl="0" fontAlgn="base" latinLnBrk="1">
        <a:spcBef>
          <a:spcPct val="0"/>
        </a:spcBef>
        <a:spcAft>
          <a:spcPct val="0"/>
        </a:spcAft>
        <a:defRPr sz="4400">
          <a:solidFill>
            <a:schemeClr val="tx1"/>
          </a:solidFill>
          <a:latin typeface="맑은 고딕" pitchFamily="50" charset="-127"/>
          <a:ea typeface="맑은 고딕" pitchFamily="50" charset="-127"/>
        </a:defRPr>
      </a:lvl9pPr>
    </p:titleStyle>
    <p:bodyStyle>
      <a:lvl1pPr marL="342900" indent="-342900" algn="l" rtl="0" eaLnBrk="0" fontAlgn="base" latinLnBrk="1"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latinLnBrk="1"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latinLnBrk="1"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latinLnBrk="1"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yungsinpark@korea.ac.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opennetkorea.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제목 1">
            <a:extLst>
              <a:ext uri="{FF2B5EF4-FFF2-40B4-BE49-F238E27FC236}">
                <a16:creationId xmlns:a16="http://schemas.microsoft.com/office/drawing/2014/main" id="{B19B54B5-51EA-72AE-3729-B1618A8FE84D}"/>
              </a:ext>
            </a:extLst>
          </p:cNvPr>
          <p:cNvSpPr>
            <a:spLocks noGrp="1"/>
          </p:cNvSpPr>
          <p:nvPr>
            <p:ph type="ctrTitle"/>
          </p:nvPr>
        </p:nvSpPr>
        <p:spPr>
          <a:xfrm>
            <a:off x="685800" y="1219200"/>
            <a:ext cx="7772400" cy="1470025"/>
          </a:xfrm>
        </p:spPr>
        <p:txBody>
          <a:bodyPr/>
          <a:lstStyle/>
          <a:p>
            <a:pPr eaLnBrk="1" hangingPunct="1"/>
            <a:r>
              <a:rPr lang="en-US" altLang="ko-KR" b="1" dirty="0"/>
              <a:t>Data Protection Law and future of Malaysian data privacy</a:t>
            </a:r>
            <a:endParaRPr lang="ko-KR" altLang="en-US" b="1" dirty="0"/>
          </a:p>
        </p:txBody>
      </p:sp>
      <p:sp>
        <p:nvSpPr>
          <p:cNvPr id="3" name="부제목 2">
            <a:extLst>
              <a:ext uri="{FF2B5EF4-FFF2-40B4-BE49-F238E27FC236}">
                <a16:creationId xmlns:a16="http://schemas.microsoft.com/office/drawing/2014/main" id="{B3881202-D457-2DC1-85DC-5305B54ADC5B}"/>
              </a:ext>
            </a:extLst>
          </p:cNvPr>
          <p:cNvSpPr>
            <a:spLocks noGrp="1"/>
          </p:cNvSpPr>
          <p:nvPr>
            <p:ph type="subTitle" idx="1"/>
          </p:nvPr>
        </p:nvSpPr>
        <p:spPr/>
        <p:txBody>
          <a:bodyPr rtlCol="0">
            <a:normAutofit fontScale="70000" lnSpcReduction="20000"/>
          </a:bodyPr>
          <a:lstStyle/>
          <a:p>
            <a:pPr eaLnBrk="1" fontAlgn="auto" hangingPunct="1">
              <a:spcAft>
                <a:spcPts val="0"/>
              </a:spcAft>
              <a:defRPr/>
            </a:pPr>
            <a:r>
              <a:rPr lang="en-US" altLang="ko-KR" b="1" dirty="0"/>
              <a:t>K.S. Park</a:t>
            </a:r>
          </a:p>
          <a:p>
            <a:pPr eaLnBrk="1" fontAlgn="auto" hangingPunct="1">
              <a:spcAft>
                <a:spcPts val="0"/>
              </a:spcAft>
              <a:defRPr/>
            </a:pPr>
            <a:r>
              <a:rPr lang="en-US" altLang="ko-KR" b="1" dirty="0"/>
              <a:t>Korea University Law School</a:t>
            </a:r>
          </a:p>
          <a:p>
            <a:pPr eaLnBrk="1" fontAlgn="auto" hangingPunct="1">
              <a:spcAft>
                <a:spcPts val="0"/>
              </a:spcAft>
              <a:defRPr/>
            </a:pPr>
            <a:r>
              <a:rPr lang="en-US" altLang="ko-KR" b="1" dirty="0">
                <a:hlinkClick r:id="rId3"/>
              </a:rPr>
              <a:t>kyungsinpark@korea.ac.kr</a:t>
            </a:r>
            <a:endParaRPr lang="en-US" altLang="ko-KR" b="1" dirty="0"/>
          </a:p>
          <a:p>
            <a:pPr eaLnBrk="1" fontAlgn="auto" hangingPunct="1">
              <a:spcAft>
                <a:spcPts val="0"/>
              </a:spcAft>
              <a:defRPr/>
            </a:pPr>
            <a:r>
              <a:rPr lang="en-US" altLang="ko-KR" b="1" dirty="0"/>
              <a:t>Open Net Korea</a:t>
            </a:r>
          </a:p>
          <a:p>
            <a:pPr eaLnBrk="1" fontAlgn="auto" hangingPunct="1">
              <a:spcAft>
                <a:spcPts val="0"/>
              </a:spcAft>
              <a:defRPr/>
            </a:pPr>
            <a:r>
              <a:rPr lang="en-US" altLang="ko-KR" b="1" dirty="0">
                <a:hlinkClick r:id="rId4"/>
              </a:rPr>
              <a:t>www.opennetkorea.org</a:t>
            </a:r>
            <a:endParaRPr lang="en-US" altLang="ko-KR" b="1" dirty="0"/>
          </a:p>
          <a:p>
            <a:pPr eaLnBrk="1" fontAlgn="auto" hangingPunct="1">
              <a:spcAft>
                <a:spcPts val="0"/>
              </a:spcAft>
              <a:defRPr/>
            </a:pPr>
            <a:endParaRPr lang="ko-KR"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제목 1">
            <a:extLst>
              <a:ext uri="{FF2B5EF4-FFF2-40B4-BE49-F238E27FC236}">
                <a16:creationId xmlns:a16="http://schemas.microsoft.com/office/drawing/2014/main" id="{87DEF7AD-DCFB-B65B-F192-5EFFA2879458}"/>
              </a:ext>
            </a:extLst>
          </p:cNvPr>
          <p:cNvSpPr>
            <a:spLocks noGrp="1"/>
          </p:cNvSpPr>
          <p:nvPr>
            <p:ph type="title"/>
          </p:nvPr>
        </p:nvSpPr>
        <p:spPr/>
        <p:txBody>
          <a:bodyPr/>
          <a:lstStyle/>
          <a:p>
            <a:r>
              <a:rPr kumimoji="1" lang="en-US" altLang="ko-KR" dirty="0"/>
              <a:t>What is good about data protection law? </a:t>
            </a:r>
            <a:endParaRPr kumimoji="1" lang="ko-KR" altLang="en-US" dirty="0"/>
          </a:p>
        </p:txBody>
      </p:sp>
      <p:sp>
        <p:nvSpPr>
          <p:cNvPr id="20482" name="내용 개체 틀 2">
            <a:extLst>
              <a:ext uri="{FF2B5EF4-FFF2-40B4-BE49-F238E27FC236}">
                <a16:creationId xmlns:a16="http://schemas.microsoft.com/office/drawing/2014/main" id="{EDE896C7-BDF3-286D-839C-422F3D2467D0}"/>
              </a:ext>
            </a:extLst>
          </p:cNvPr>
          <p:cNvSpPr>
            <a:spLocks noGrp="1"/>
          </p:cNvSpPr>
          <p:nvPr>
            <p:ph idx="1"/>
          </p:nvPr>
        </p:nvSpPr>
        <p:spPr/>
        <p:txBody>
          <a:bodyPr/>
          <a:lstStyle/>
          <a:p>
            <a:r>
              <a:rPr kumimoji="1" lang="en-US" altLang="ko-KR" dirty="0"/>
              <a:t>You go to library to check out a book.  The library keeps the list of books you checked out.  </a:t>
            </a:r>
          </a:p>
          <a:p>
            <a:r>
              <a:rPr kumimoji="1" lang="en-US" altLang="ko-KR" dirty="0"/>
              <a:t>Can the library sell the data to election campaigners so that they will contact you selectively for political bias? </a:t>
            </a:r>
          </a:p>
          <a:p>
            <a:r>
              <a:rPr kumimoji="1" lang="en-US" altLang="ko-KR" dirty="0"/>
              <a:t>Can the library use the data to figure out your political beliefs? </a:t>
            </a:r>
          </a:p>
          <a:p>
            <a:r>
              <a:rPr kumimoji="1" lang="en-US" altLang="ko-KR" dirty="0"/>
              <a:t>What if the library keeps incorrect data? </a:t>
            </a:r>
            <a:endParaRPr kumimoji="1" lang="ko-KR"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A0838464-7E78-71BB-4E76-1B9F1E132B69}"/>
              </a:ext>
            </a:extLst>
          </p:cNvPr>
          <p:cNvSpPr>
            <a:spLocks noGrp="1"/>
          </p:cNvSpPr>
          <p:nvPr>
            <p:ph type="title"/>
          </p:nvPr>
        </p:nvSpPr>
        <p:spPr>
          <a:xfrm>
            <a:off x="1237320" y="260648"/>
            <a:ext cx="6669360" cy="994172"/>
          </a:xfrm>
        </p:spPr>
        <p:txBody>
          <a:bodyPr/>
          <a:lstStyle/>
          <a:p>
            <a:r>
              <a:rPr lang="en-US" altLang="ko-KR" dirty="0"/>
              <a:t>Good usage of data protection norms</a:t>
            </a:r>
            <a:endParaRPr lang="ko-KR" altLang="en-US" dirty="0"/>
          </a:p>
        </p:txBody>
      </p:sp>
      <p:sp>
        <p:nvSpPr>
          <p:cNvPr id="3" name="내용 개체 틀 2">
            <a:extLst>
              <a:ext uri="{FF2B5EF4-FFF2-40B4-BE49-F238E27FC236}">
                <a16:creationId xmlns:a16="http://schemas.microsoft.com/office/drawing/2014/main" id="{5E689375-7AFE-5FC4-A1DF-07591F3F881A}"/>
              </a:ext>
            </a:extLst>
          </p:cNvPr>
          <p:cNvSpPr>
            <a:spLocks noGrp="1"/>
          </p:cNvSpPr>
          <p:nvPr>
            <p:ph idx="1"/>
          </p:nvPr>
        </p:nvSpPr>
        <p:spPr>
          <a:xfrm>
            <a:off x="457200" y="1700808"/>
            <a:ext cx="8229600" cy="4525963"/>
          </a:xfrm>
        </p:spPr>
        <p:txBody>
          <a:bodyPr>
            <a:normAutofit/>
          </a:bodyPr>
          <a:lstStyle/>
          <a:p>
            <a:pPr>
              <a:buFont typeface="Arial" charset="0"/>
              <a:buChar char="•"/>
              <a:defRPr/>
            </a:pPr>
            <a:r>
              <a:rPr lang="en-US" altLang="ko-KR" dirty="0"/>
              <a:t>Striking down internet real name law</a:t>
            </a:r>
          </a:p>
          <a:p>
            <a:pPr>
              <a:buFont typeface="Arial" charset="0"/>
              <a:buChar char="•"/>
              <a:defRPr/>
            </a:pPr>
            <a:r>
              <a:rPr lang="en-US" altLang="ko-KR" dirty="0"/>
              <a:t>Striking down warrantless access to user data </a:t>
            </a:r>
          </a:p>
          <a:p>
            <a:pPr>
              <a:buFont typeface="Arial" charset="0"/>
              <a:buChar char="•"/>
              <a:defRPr/>
            </a:pPr>
            <a:r>
              <a:rPr lang="en-US" altLang="ko-KR" dirty="0"/>
              <a:t>Forcing telcos to respond to data access</a:t>
            </a:r>
          </a:p>
          <a:p>
            <a:pPr>
              <a:buFont typeface="Arial" charset="0"/>
              <a:buChar char="•"/>
              <a:defRPr/>
            </a:pPr>
            <a:r>
              <a:rPr lang="en-US" altLang="ko-KR" dirty="0"/>
              <a:t>Forcing telcos to notify breaches</a:t>
            </a:r>
          </a:p>
          <a:p>
            <a:pPr>
              <a:buFont typeface="Arial" charset="0"/>
              <a:buChar char="•"/>
              <a:defRPr/>
            </a:pPr>
            <a:r>
              <a:rPr lang="en-US" altLang="ko-KR" dirty="0"/>
              <a:t>Stopping sale of user data to others for marketing purposes</a:t>
            </a:r>
          </a:p>
          <a:p>
            <a:pPr>
              <a:buFont typeface="Arial" charset="0"/>
              <a:buChar char="•"/>
              <a:defRPr/>
            </a:pPr>
            <a:r>
              <a:rPr lang="en-US" altLang="ko-KR" dirty="0"/>
              <a:t>Targeted advertising</a:t>
            </a:r>
          </a:p>
          <a:p>
            <a:pPr>
              <a:buFont typeface="Arial" charset="0"/>
              <a:buChar char="•"/>
              <a:defRPr/>
            </a:pPr>
            <a:endParaRPr lang="en-US" altLang="ko-KR" dirty="0"/>
          </a:p>
          <a:p>
            <a:pPr>
              <a:buFont typeface="Arial" charset="0"/>
              <a:buChar char="•"/>
              <a:defRPr/>
            </a:pPr>
            <a:endParaRPr lang="ko-KR" altLang="en-US" dirty="0"/>
          </a:p>
        </p:txBody>
      </p:sp>
    </p:spTree>
    <p:extLst>
      <p:ext uri="{BB962C8B-B14F-4D97-AF65-F5344CB8AC3E}">
        <p14:creationId xmlns:p14="http://schemas.microsoft.com/office/powerpoint/2010/main" val="1257869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Targeted advertising</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p:txBody>
          <a:bodyPr>
            <a:normAutofit fontScale="77500" lnSpcReduction="20000"/>
          </a:bodyPr>
          <a:lstStyle/>
          <a:p>
            <a:pPr>
              <a:defRPr/>
            </a:pPr>
            <a:r>
              <a:rPr lang="en-US" altLang="ko-KR" dirty="0"/>
              <a:t>Behavior data – what sites/postings do you read for how long? </a:t>
            </a:r>
          </a:p>
          <a:p>
            <a:pPr>
              <a:defRPr/>
            </a:pPr>
            <a:r>
              <a:rPr lang="en-US" altLang="ko-KR" dirty="0"/>
              <a:t>Targeted advertising uses behavioral data</a:t>
            </a:r>
          </a:p>
          <a:p>
            <a:pPr>
              <a:defRPr/>
            </a:pPr>
            <a:r>
              <a:rPr lang="en-US" altLang="ko-KR" dirty="0"/>
              <a:t>When you sign on FB or </a:t>
            </a:r>
            <a:r>
              <a:rPr lang="en-US" altLang="ko-KR" dirty="0" err="1"/>
              <a:t>Youtube</a:t>
            </a:r>
            <a:r>
              <a:rPr lang="en-US" altLang="ko-KR" dirty="0"/>
              <a:t>, what do you agree to and what do you expect?</a:t>
            </a:r>
          </a:p>
          <a:p>
            <a:pPr>
              <a:defRPr/>
            </a:pPr>
            <a:r>
              <a:rPr lang="en-US" altLang="ko-KR" dirty="0"/>
              <a:t>How about behavioral data on 3</a:t>
            </a:r>
            <a:r>
              <a:rPr lang="en-US" altLang="ko-KR" baseline="30000" dirty="0"/>
              <a:t>rd</a:t>
            </a:r>
            <a:r>
              <a:rPr lang="en-US" altLang="ko-KR" dirty="0"/>
              <a:t> party websites? </a:t>
            </a:r>
          </a:p>
          <a:p>
            <a:pPr>
              <a:defRPr/>
            </a:pPr>
            <a:r>
              <a:rPr lang="en-US" altLang="ko-KR" dirty="0"/>
              <a:t>Can sign-up clicks be consent for collecting and processing 3</a:t>
            </a:r>
            <a:r>
              <a:rPr lang="en-US" altLang="ko-KR" baseline="30000" dirty="0"/>
              <a:t>rd</a:t>
            </a:r>
            <a:r>
              <a:rPr lang="en-US" altLang="ko-KR" dirty="0"/>
              <a:t> party websites? </a:t>
            </a:r>
          </a:p>
          <a:p>
            <a:pPr>
              <a:defRPr/>
            </a:pPr>
            <a:r>
              <a:rPr lang="en-US" altLang="ko-KR" dirty="0"/>
              <a:t>Korea’ s PIPC Sept 2022: “Hard for consumers to expect 3</a:t>
            </a:r>
            <a:r>
              <a:rPr lang="en-US" altLang="ko-KR" baseline="30000" dirty="0"/>
              <a:t>rd</a:t>
            </a:r>
            <a:r>
              <a:rPr lang="en-US" altLang="ko-KR" dirty="0"/>
              <a:t> party websites to be used for marketing”</a:t>
            </a:r>
          </a:p>
          <a:p>
            <a:pPr>
              <a:defRPr/>
            </a:pPr>
            <a:r>
              <a:rPr lang="en-US" altLang="ko-KR" dirty="0"/>
              <a:t>Europe: Affirmative cookie consent</a:t>
            </a:r>
            <a:endParaRPr lang="ko-KR"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Role of Meta/Google</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p:txBody>
          <a:bodyPr>
            <a:normAutofit fontScale="85000" lnSpcReduction="10000"/>
          </a:bodyPr>
          <a:lstStyle/>
          <a:p>
            <a:pPr>
              <a:defRPr/>
            </a:pPr>
            <a:r>
              <a:rPr lang="en-US" altLang="ko-KR" dirty="0"/>
              <a:t>Meta/Google already have much individual preferences data  </a:t>
            </a:r>
            <a:r>
              <a:rPr lang="en-US" altLang="ko-KR" dirty="0">
                <a:sym typeface="Wingdings" pitchFamily="2" charset="2"/>
              </a:rPr>
              <a:t> can put ”targeted” banner ads if they know when individuals visit websites with banner ad spaces</a:t>
            </a:r>
            <a:r>
              <a:rPr lang="en-US" altLang="ko-KR" dirty="0"/>
              <a:t> </a:t>
            </a:r>
          </a:p>
          <a:p>
            <a:pPr>
              <a:defRPr/>
            </a:pPr>
            <a:r>
              <a:rPr lang="en-US" altLang="ko-KR" dirty="0"/>
              <a:t>Website operators wanting more $$ for their online spaces can sign up to let Meta/Google place ”targeted” ads on their website spaces.</a:t>
            </a:r>
          </a:p>
          <a:p>
            <a:pPr>
              <a:defRPr/>
            </a:pPr>
            <a:r>
              <a:rPr lang="en-US" altLang="ko-KR" dirty="0"/>
              <a:t>At the same time, they can inform Meta/Google the fact that users visited their websites, augmenting the individual preferences data. </a:t>
            </a:r>
            <a:endParaRPr lang="ko-KR" altLang="en-US" dirty="0"/>
          </a:p>
        </p:txBody>
      </p:sp>
    </p:spTree>
    <p:extLst>
      <p:ext uri="{BB962C8B-B14F-4D97-AF65-F5344CB8AC3E}">
        <p14:creationId xmlns:p14="http://schemas.microsoft.com/office/powerpoint/2010/main" val="2040559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Harms of targeted advertising</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p:txBody>
          <a:bodyPr>
            <a:normAutofit fontScale="92500" lnSpcReduction="10000"/>
          </a:bodyPr>
          <a:lstStyle/>
          <a:p>
            <a:pPr>
              <a:defRPr/>
            </a:pPr>
            <a:r>
              <a:rPr lang="en-US" altLang="ko-KR" dirty="0"/>
              <a:t>Filter bubble / Echo chamber </a:t>
            </a:r>
            <a:r>
              <a:rPr lang="en-US" altLang="ko-KR" dirty="0">
                <a:sym typeface="Wingdings" pitchFamily="2" charset="2"/>
              </a:rPr>
              <a:t> extremism</a:t>
            </a:r>
            <a:endParaRPr lang="en-US" altLang="ko-KR" dirty="0"/>
          </a:p>
          <a:p>
            <a:pPr>
              <a:defRPr/>
            </a:pPr>
            <a:r>
              <a:rPr lang="en-US" altLang="ko-KR" dirty="0">
                <a:sym typeface="Wingdings" pitchFamily="2" charset="2"/>
              </a:rPr>
              <a:t>Works with content monetization  rewards posting of extreme content by recommending them  extremism</a:t>
            </a:r>
            <a:endParaRPr lang="en-US" altLang="ko-KR" dirty="0"/>
          </a:p>
          <a:p>
            <a:pPr>
              <a:defRPr/>
            </a:pPr>
            <a:r>
              <a:rPr lang="en-US" altLang="ko-KR" dirty="0"/>
              <a:t>But benefits of targeted advertising: SME website operators can sell their online presence at $$$ </a:t>
            </a:r>
            <a:r>
              <a:rPr lang="en-US" altLang="ko-KR" dirty="0">
                <a:sym typeface="Wingdings" pitchFamily="2" charset="2"/>
              </a:rPr>
              <a:t> independence of journalism</a:t>
            </a:r>
            <a:endParaRPr lang="en-US" altLang="ko-KR" dirty="0"/>
          </a:p>
          <a:p>
            <a:pPr>
              <a:defRPr/>
            </a:pPr>
            <a:r>
              <a:rPr lang="en-US" altLang="ko-KR" dirty="0"/>
              <a:t>What to do? – moderation by data protection law </a:t>
            </a:r>
            <a:r>
              <a:rPr lang="en-US" altLang="ko-KR" dirty="0">
                <a:sym typeface="Wingdings" pitchFamily="2" charset="2"/>
              </a:rPr>
              <a:t> informed consent</a:t>
            </a:r>
            <a:endParaRPr lang="ko-KR" altLang="en-US" dirty="0"/>
          </a:p>
        </p:txBody>
      </p:sp>
    </p:spTree>
    <p:extLst>
      <p:ext uri="{BB962C8B-B14F-4D97-AF65-F5344CB8AC3E}">
        <p14:creationId xmlns:p14="http://schemas.microsoft.com/office/powerpoint/2010/main" val="953374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Cookie consent</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a:xfrm>
            <a:off x="457200" y="1600200"/>
            <a:ext cx="8507288" cy="5141168"/>
          </a:xfrm>
        </p:spPr>
        <p:txBody>
          <a:bodyPr>
            <a:normAutofit fontScale="85000" lnSpcReduction="20000"/>
          </a:bodyPr>
          <a:lstStyle/>
          <a:p>
            <a:pPr>
              <a:defRPr/>
            </a:pPr>
            <a:r>
              <a:rPr lang="en-US" altLang="ko-KR" dirty="0"/>
              <a:t>Origin of “cookie” – Hansel and Gretel leaving cookie crumb not to get lost in the Dark Forest</a:t>
            </a:r>
          </a:p>
          <a:p>
            <a:pPr>
              <a:defRPr/>
            </a:pPr>
            <a:r>
              <a:rPr lang="en-US" altLang="ko-KR" dirty="0"/>
              <a:t>Instead of leaving crumbs in location visited, user keeps records of locations visited as a file on the device so other apps/webs user visit will know where user has been</a:t>
            </a:r>
          </a:p>
          <a:p>
            <a:pPr>
              <a:defRPr/>
            </a:pPr>
            <a:r>
              <a:rPr lang="en-US" altLang="ko-KR" dirty="0"/>
              <a:t>GDPR requires consent for data collection and ”cookie” automates collection so requires consent</a:t>
            </a:r>
          </a:p>
          <a:p>
            <a:pPr>
              <a:defRPr/>
            </a:pPr>
            <a:r>
              <a:rPr lang="en-US" altLang="ko-KR" dirty="0"/>
              <a:t>Originally, consent implied by visiting but GDPR requires explicit consent </a:t>
            </a:r>
            <a:r>
              <a:rPr lang="en-US" altLang="ko-KR" dirty="0">
                <a:sym typeface="Wingdings" pitchFamily="2" charset="2"/>
              </a:rPr>
              <a:t> cookie consent rule  website operators doing targeted advertising must obtain “informed consent”, meaning, for non-essential (like marketing) cookies, can only “opt-in” (explain “opt-out”)</a:t>
            </a:r>
            <a:endParaRPr lang="ko-KR" altLang="en-US" dirty="0"/>
          </a:p>
        </p:txBody>
      </p:sp>
    </p:spTree>
    <p:extLst>
      <p:ext uri="{BB962C8B-B14F-4D97-AF65-F5344CB8AC3E}">
        <p14:creationId xmlns:p14="http://schemas.microsoft.com/office/powerpoint/2010/main" val="3597881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49876-01AC-1881-18BB-E4578207C828}"/>
              </a:ext>
            </a:extLst>
          </p:cNvPr>
          <p:cNvSpPr>
            <a:spLocks noGrp="1"/>
          </p:cNvSpPr>
          <p:nvPr>
            <p:ph type="title"/>
          </p:nvPr>
        </p:nvSpPr>
        <p:spPr/>
        <p:txBody>
          <a:bodyPr/>
          <a:lstStyle/>
          <a:p>
            <a:r>
              <a:rPr lang="en-US" dirty="0"/>
              <a:t>Malaysian solution</a:t>
            </a:r>
          </a:p>
        </p:txBody>
      </p:sp>
      <p:sp>
        <p:nvSpPr>
          <p:cNvPr id="3" name="Content Placeholder 2">
            <a:extLst>
              <a:ext uri="{FF2B5EF4-FFF2-40B4-BE49-F238E27FC236}">
                <a16:creationId xmlns:a16="http://schemas.microsoft.com/office/drawing/2014/main" id="{97F39610-3A61-155A-CF0D-3F0CD97C3A5B}"/>
              </a:ext>
            </a:extLst>
          </p:cNvPr>
          <p:cNvSpPr>
            <a:spLocks noGrp="1"/>
          </p:cNvSpPr>
          <p:nvPr>
            <p:ph idx="1"/>
          </p:nvPr>
        </p:nvSpPr>
        <p:spPr/>
        <p:txBody>
          <a:bodyPr/>
          <a:lstStyle/>
          <a:p>
            <a:pPr marL="0" indent="0">
              <a:buNone/>
            </a:pPr>
            <a:r>
              <a:rPr lang="en-US" dirty="0"/>
              <a:t>Art 43. (1) A data subject may, at any time </a:t>
            </a:r>
          </a:p>
          <a:p>
            <a:pPr marL="0" indent="0">
              <a:buNone/>
            </a:pPr>
            <a:r>
              <a:rPr lang="en-US" dirty="0"/>
              <a:t>by notice in writing to a data user, require the data user at the end of such period as is reasonable in the circumstances to cease or not to begin processing his personal </a:t>
            </a:r>
          </a:p>
          <a:p>
            <a:pPr marL="0" indent="0">
              <a:buNone/>
            </a:pPr>
            <a:r>
              <a:rPr lang="en-US" dirty="0"/>
              <a:t>data for purposes of direct marketing.</a:t>
            </a:r>
          </a:p>
        </p:txBody>
      </p:sp>
    </p:spTree>
    <p:extLst>
      <p:ext uri="{BB962C8B-B14F-4D97-AF65-F5344CB8AC3E}">
        <p14:creationId xmlns:p14="http://schemas.microsoft.com/office/powerpoint/2010/main" val="497251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DE9C8141-B3F0-DA28-A86C-779BAB2BB7BF}"/>
              </a:ext>
            </a:extLst>
          </p:cNvPr>
          <p:cNvSpPr>
            <a:spLocks noGrp="1"/>
          </p:cNvSpPr>
          <p:nvPr>
            <p:ph type="title"/>
          </p:nvPr>
        </p:nvSpPr>
        <p:spPr/>
        <p:txBody>
          <a:bodyPr/>
          <a:lstStyle/>
          <a:p>
            <a:r>
              <a:rPr lang="en-US" altLang="ko-KR" dirty="0"/>
              <a:t>Can Data Protection work as censorship?</a:t>
            </a:r>
            <a:endParaRPr lang="ko-KR" altLang="en-US" dirty="0"/>
          </a:p>
        </p:txBody>
      </p:sp>
      <p:sp>
        <p:nvSpPr>
          <p:cNvPr id="3" name="내용 개체 틀 2">
            <a:extLst>
              <a:ext uri="{FF2B5EF4-FFF2-40B4-BE49-F238E27FC236}">
                <a16:creationId xmlns:a16="http://schemas.microsoft.com/office/drawing/2014/main" id="{A14A95CC-CC9D-1B4B-9FE0-6D4912A58D8E}"/>
              </a:ext>
            </a:extLst>
          </p:cNvPr>
          <p:cNvSpPr>
            <a:spLocks noGrp="1"/>
          </p:cNvSpPr>
          <p:nvPr>
            <p:ph idx="1"/>
          </p:nvPr>
        </p:nvSpPr>
        <p:spPr/>
        <p:txBody>
          <a:bodyPr>
            <a:normAutofit fontScale="77500" lnSpcReduction="20000"/>
          </a:bodyPr>
          <a:lstStyle/>
          <a:p>
            <a:pPr>
              <a:defRPr/>
            </a:pPr>
            <a:r>
              <a:rPr lang="en-US" altLang="ko-KR" dirty="0"/>
              <a:t>Right to be forgotten on previous publication: Court judgment database not open to public because of ”data protection concerns” with parties and witnesses</a:t>
            </a:r>
          </a:p>
          <a:p>
            <a:pPr>
              <a:defRPr/>
            </a:pPr>
            <a:r>
              <a:rPr lang="en-US" altLang="ko-KR" dirty="0"/>
              <a:t>Control on First publication: </a:t>
            </a:r>
          </a:p>
          <a:p>
            <a:pPr>
              <a:buFontTx/>
              <a:buChar char="-"/>
              <a:defRPr/>
            </a:pPr>
            <a:r>
              <a:rPr lang="en-US" altLang="ko-KR" dirty="0"/>
              <a:t>presidential office threatening to file criminal complaint on a journalistic article</a:t>
            </a:r>
          </a:p>
          <a:p>
            <a:pPr>
              <a:buFontTx/>
              <a:buChar char="-"/>
              <a:defRPr/>
            </a:pPr>
            <a:r>
              <a:rPr lang="en-US" altLang="ko-KR" dirty="0"/>
              <a:t>police filing criminal complaint for a video revealing oppressive interrogation tactics</a:t>
            </a:r>
          </a:p>
          <a:p>
            <a:pPr>
              <a:defRPr/>
            </a:pPr>
            <a:r>
              <a:rPr lang="en-US" altLang="ko-KR" dirty="0"/>
              <a:t>Data protection law </a:t>
            </a:r>
            <a:r>
              <a:rPr lang="en-US" altLang="ko-KR" b="1" dirty="0"/>
              <a:t>can</a:t>
            </a:r>
            <a:r>
              <a:rPr lang="en-US" altLang="ko-KR" dirty="0"/>
              <a:t> work as censorship because it gives ownership-like control over all personal data, not just private or defamatory data</a:t>
            </a:r>
            <a:endParaRPr lang="ko-KR" altLang="en-US" dirty="0"/>
          </a:p>
        </p:txBody>
      </p:sp>
    </p:spTree>
    <p:extLst>
      <p:ext uri="{BB962C8B-B14F-4D97-AF65-F5344CB8AC3E}">
        <p14:creationId xmlns:p14="http://schemas.microsoft.com/office/powerpoint/2010/main" val="1014943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제목 1">
            <a:extLst>
              <a:ext uri="{FF2B5EF4-FFF2-40B4-BE49-F238E27FC236}">
                <a16:creationId xmlns:a16="http://schemas.microsoft.com/office/drawing/2014/main" id="{367A8A4B-A3EB-84C5-4F43-6659BD74573F}"/>
              </a:ext>
            </a:extLst>
          </p:cNvPr>
          <p:cNvSpPr>
            <a:spLocks noGrp="1"/>
          </p:cNvSpPr>
          <p:nvPr>
            <p:ph type="title"/>
          </p:nvPr>
        </p:nvSpPr>
        <p:spPr/>
        <p:txBody>
          <a:bodyPr/>
          <a:lstStyle/>
          <a:p>
            <a:r>
              <a:rPr lang="en-US" altLang="ko-KR" dirty="0"/>
              <a:t>“Is data ownership feasible?”</a:t>
            </a:r>
            <a:endParaRPr lang="ko-KR" altLang="en-US" dirty="0"/>
          </a:p>
        </p:txBody>
      </p:sp>
      <p:sp>
        <p:nvSpPr>
          <p:cNvPr id="23554" name="내용 개체 틀 2">
            <a:extLst>
              <a:ext uri="{FF2B5EF4-FFF2-40B4-BE49-F238E27FC236}">
                <a16:creationId xmlns:a16="http://schemas.microsoft.com/office/drawing/2014/main" id="{C6C78A69-B13D-B301-3413-1D8FFAF7170A}"/>
              </a:ext>
            </a:extLst>
          </p:cNvPr>
          <p:cNvSpPr>
            <a:spLocks noGrp="1"/>
          </p:cNvSpPr>
          <p:nvPr>
            <p:ph idx="1"/>
          </p:nvPr>
        </p:nvSpPr>
        <p:spPr/>
        <p:txBody>
          <a:bodyPr/>
          <a:lstStyle/>
          <a:p>
            <a:r>
              <a:rPr lang="en-US" altLang="ko-KR" dirty="0"/>
              <a:t>Data: “A and B met at C’s restaurant.”</a:t>
            </a:r>
          </a:p>
          <a:p>
            <a:r>
              <a:rPr lang="en-US" altLang="ko-KR" dirty="0"/>
              <a:t>Who owns the data?  A, B or C? or all of the above. </a:t>
            </a:r>
          </a:p>
          <a:p>
            <a:r>
              <a:rPr lang="en-US" altLang="ko-KR" dirty="0"/>
              <a:t>How about “X and Y met at C’s restaurant when X and Y are not identifiable”? </a:t>
            </a:r>
          </a:p>
          <a:p>
            <a:r>
              <a:rPr lang="en-US" altLang="ko-KR" dirty="0"/>
              <a:t>If all of the above, how much information remains for the public to know what goes on in other ppl’s lives? </a:t>
            </a:r>
            <a:endParaRPr lang="ko-KR" altLang="en-US" dirty="0"/>
          </a:p>
        </p:txBody>
      </p:sp>
    </p:spTree>
    <p:extLst>
      <p:ext uri="{BB962C8B-B14F-4D97-AF65-F5344CB8AC3E}">
        <p14:creationId xmlns:p14="http://schemas.microsoft.com/office/powerpoint/2010/main" val="3671445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Fight Discrimination?</a:t>
            </a:r>
            <a:endParaRPr lang="ko-KR" altLang="en-US"/>
          </a:p>
        </p:txBody>
      </p:sp>
      <p:sp>
        <p:nvSpPr>
          <p:cNvPr id="3" name="내용 개체 틀 2"/>
          <p:cNvSpPr>
            <a:spLocks noGrp="1"/>
          </p:cNvSpPr>
          <p:nvPr>
            <p:ph idx="1"/>
          </p:nvPr>
        </p:nvSpPr>
        <p:spPr>
          <a:xfrm>
            <a:off x="435496" y="1417638"/>
            <a:ext cx="8229600" cy="5165724"/>
          </a:xfrm>
        </p:spPr>
        <p:txBody>
          <a:bodyPr>
            <a:normAutofit fontScale="92500" lnSpcReduction="10000"/>
          </a:bodyPr>
          <a:lstStyle/>
          <a:p>
            <a:r>
              <a:rPr lang="en-US" altLang="ko-KR" dirty="0"/>
              <a:t>“Make Us Blind to Our Own Mistakes” – Is this a proportionate way of fighting discrimination?  </a:t>
            </a:r>
          </a:p>
          <a:p>
            <a:r>
              <a:rPr lang="en-US" altLang="ko-KR" dirty="0"/>
              <a:t>Which is a better society?  Voluntary Informed Tolerance vs. Forced, Ignorant Acceptance</a:t>
            </a:r>
          </a:p>
          <a:p>
            <a:r>
              <a:rPr lang="en-US" altLang="ko-KR" dirty="0"/>
              <a:t>Rehabilitation law vs. RTBF</a:t>
            </a:r>
          </a:p>
          <a:p>
            <a:r>
              <a:rPr lang="en-US" altLang="ko-KR" dirty="0"/>
              <a:t>RTBF hurts accountability</a:t>
            </a:r>
          </a:p>
          <a:p>
            <a:r>
              <a:rPr lang="en-US" altLang="ko-KR" dirty="0"/>
              <a:t>How about public interest exception? – You need exception to speak? Should it not be the other way around? </a:t>
            </a:r>
          </a:p>
          <a:p>
            <a:pPr marL="0" indent="0">
              <a:buNone/>
            </a:pPr>
            <a:endParaRPr lang="en-US" altLang="ko-KR" dirty="0"/>
          </a:p>
          <a:p>
            <a:pPr marL="0" indent="0">
              <a:buNone/>
            </a:pPr>
            <a:endParaRPr lang="en-US" altLang="ko-KR" dirty="0"/>
          </a:p>
          <a:p>
            <a:endParaRPr lang="en-US" altLang="ko-KR" dirty="0"/>
          </a:p>
          <a:p>
            <a:pPr marL="0" indent="0">
              <a:buNone/>
            </a:pPr>
            <a:endParaRPr lang="ko-KR" altLang="en-US" dirty="0"/>
          </a:p>
        </p:txBody>
      </p:sp>
    </p:spTree>
    <p:extLst>
      <p:ext uri="{BB962C8B-B14F-4D97-AF65-F5344CB8AC3E}">
        <p14:creationId xmlns:p14="http://schemas.microsoft.com/office/powerpoint/2010/main" val="570272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28650" y="513922"/>
            <a:ext cx="7886700" cy="994172"/>
          </a:xfrm>
        </p:spPr>
        <p:txBody>
          <a:bodyPr/>
          <a:lstStyle/>
          <a:p>
            <a:r>
              <a:rPr lang="en-US" altLang="ko-KR" dirty="0"/>
              <a:t>Privacy - Basics</a:t>
            </a:r>
            <a:endParaRPr lang="ko-KR" altLang="en-US" dirty="0"/>
          </a:p>
        </p:txBody>
      </p:sp>
      <p:sp>
        <p:nvSpPr>
          <p:cNvPr id="3" name="내용 개체 틀 2"/>
          <p:cNvSpPr>
            <a:spLocks noGrp="1"/>
          </p:cNvSpPr>
          <p:nvPr>
            <p:ph idx="1"/>
          </p:nvPr>
        </p:nvSpPr>
        <p:spPr>
          <a:xfrm>
            <a:off x="395536" y="1628800"/>
            <a:ext cx="8424936" cy="4709598"/>
          </a:xfrm>
        </p:spPr>
        <p:txBody>
          <a:bodyPr>
            <a:normAutofit lnSpcReduction="10000"/>
          </a:bodyPr>
          <a:lstStyle/>
          <a:p>
            <a:r>
              <a:rPr lang="en-US" altLang="ko-KR" dirty="0"/>
              <a:t>Intrusion into privately held area OR</a:t>
            </a:r>
          </a:p>
          <a:p>
            <a:pPr marL="0" indent="0">
              <a:buNone/>
            </a:pPr>
            <a:r>
              <a:rPr lang="en-US" altLang="ko-KR" dirty="0"/>
              <a:t>Revealing privately held information </a:t>
            </a:r>
            <a:r>
              <a:rPr lang="en-US" altLang="ko-KR" dirty="0">
                <a:sym typeface="Wingdings" panose="05000000000000000000" pitchFamily="2" charset="2"/>
              </a:rPr>
              <a:t> privacy infringement</a:t>
            </a:r>
            <a:endParaRPr lang="en-US" altLang="ko-KR" dirty="0"/>
          </a:p>
          <a:p>
            <a:r>
              <a:rPr lang="en-US" altLang="ko-KR" dirty="0"/>
              <a:t>Exception: to save life, protect security, reveal corruption</a:t>
            </a:r>
          </a:p>
          <a:p>
            <a:r>
              <a:rPr lang="en-US" altLang="ko-KR" dirty="0"/>
              <a:t>How about “to investigate crime”?</a:t>
            </a:r>
            <a:r>
              <a:rPr lang="ko-KR" altLang="en-US" dirty="0"/>
              <a:t> </a:t>
            </a:r>
            <a:r>
              <a:rPr lang="en-US" altLang="ko-KR" dirty="0"/>
              <a:t>OK but since </a:t>
            </a:r>
            <a:r>
              <a:rPr lang="en-US" altLang="ko-KR" b="1" u="sng" dirty="0"/>
              <a:t>the powerful actor, the state is doing it</a:t>
            </a:r>
            <a:r>
              <a:rPr lang="en-US" altLang="ko-KR" dirty="0"/>
              <a:t>, </a:t>
            </a:r>
            <a:r>
              <a:rPr lang="en-US" altLang="ko-KR" b="1" u="sng" dirty="0"/>
              <a:t>presumption of innocence requires special procedure</a:t>
            </a:r>
          </a:p>
        </p:txBody>
      </p:sp>
    </p:spTree>
    <p:extLst>
      <p:ext uri="{BB962C8B-B14F-4D97-AF65-F5344CB8AC3E}">
        <p14:creationId xmlns:p14="http://schemas.microsoft.com/office/powerpoint/2010/main" val="1694203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B492AEB-B204-1560-FB71-25B4B9EEE050}"/>
              </a:ext>
            </a:extLst>
          </p:cNvPr>
          <p:cNvSpPr>
            <a:spLocks noGrp="1"/>
          </p:cNvSpPr>
          <p:nvPr>
            <p:ph type="title"/>
          </p:nvPr>
        </p:nvSpPr>
        <p:spPr/>
        <p:txBody>
          <a:bodyPr>
            <a:normAutofit fontScale="90000"/>
          </a:bodyPr>
          <a:lstStyle/>
          <a:p>
            <a:pPr>
              <a:defRPr/>
            </a:pPr>
            <a:r>
              <a:rPr lang="en-US" altLang="ko-KR" dirty="0"/>
              <a:t>Origins of “Ownership-like” Right</a:t>
            </a:r>
            <a:endParaRPr lang="ko-KR" altLang="en-US" dirty="0"/>
          </a:p>
        </p:txBody>
      </p:sp>
      <p:sp>
        <p:nvSpPr>
          <p:cNvPr id="3" name="내용 개체 틀 2">
            <a:extLst>
              <a:ext uri="{FF2B5EF4-FFF2-40B4-BE49-F238E27FC236}">
                <a16:creationId xmlns:a16="http://schemas.microsoft.com/office/drawing/2014/main" id="{E1F1AD15-9B48-B100-FA92-0CDDB1B8A1EA}"/>
              </a:ext>
            </a:extLst>
          </p:cNvPr>
          <p:cNvSpPr>
            <a:spLocks noGrp="1"/>
          </p:cNvSpPr>
          <p:nvPr>
            <p:ph idx="1"/>
          </p:nvPr>
        </p:nvSpPr>
        <p:spPr>
          <a:xfrm>
            <a:off x="457200" y="1450113"/>
            <a:ext cx="8229600" cy="5257800"/>
          </a:xfrm>
        </p:spPr>
        <p:txBody>
          <a:bodyPr>
            <a:normAutofit fontScale="85000" lnSpcReduction="10000"/>
          </a:bodyPr>
          <a:lstStyle/>
          <a:p>
            <a:pPr>
              <a:defRPr/>
            </a:pPr>
            <a:r>
              <a:rPr lang="en-US" altLang="ko-KR" dirty="0"/>
              <a:t>“Data Surveillance” Alan Westin &lt;Privacy and Freedom&gt; (1967)</a:t>
            </a:r>
          </a:p>
          <a:p>
            <a:pPr>
              <a:defRPr/>
            </a:pPr>
            <a:r>
              <a:rPr lang="en-US" altLang="ko-KR" u="sng" dirty="0"/>
              <a:t>Traditional surveillance</a:t>
            </a:r>
            <a:r>
              <a:rPr lang="en-US" altLang="ko-KR" dirty="0"/>
              <a:t> – obtaining of data about another against his will from-within his private boundaries </a:t>
            </a:r>
          </a:p>
          <a:p>
            <a:pPr>
              <a:defRPr/>
            </a:pPr>
            <a:r>
              <a:rPr lang="en-US" altLang="ko-KR" u="sng" dirty="0"/>
              <a:t>Data surveillance</a:t>
            </a:r>
            <a:r>
              <a:rPr lang="en-US" altLang="ko-KR" dirty="0"/>
              <a:t> – using or spreading data </a:t>
            </a:r>
            <a:r>
              <a:rPr lang="en-US" altLang="ko-KR" b="1" dirty="0"/>
              <a:t>voluntarily made available by data subjects </a:t>
            </a:r>
            <a:r>
              <a:rPr lang="en-US" altLang="ko-KR" dirty="0"/>
              <a:t>against your wish -</a:t>
            </a:r>
            <a:r>
              <a:rPr lang="en-US" altLang="ko-KR" dirty="0">
                <a:sym typeface="Wingdings" pitchFamily="2" charset="2"/>
              </a:rPr>
              <a:t>. </a:t>
            </a:r>
            <a:r>
              <a:rPr lang="en-US" altLang="ko-KR" dirty="0"/>
              <a:t>Incomplete or no enforceable agreement on scope of use and transfer </a:t>
            </a:r>
            <a:r>
              <a:rPr lang="en-US" altLang="ko-KR" u="sng" dirty="0"/>
              <a:t>upon data disclosure </a:t>
            </a:r>
            <a:r>
              <a:rPr lang="en-US" altLang="ko-KR" dirty="0"/>
              <a:t>- equivalent to UNCONSENTED use and transfer and therefore </a:t>
            </a:r>
            <a:r>
              <a:rPr lang="en-US" altLang="ko-KR" b="1" dirty="0"/>
              <a:t>SURVEILLANCE </a:t>
            </a:r>
            <a:r>
              <a:rPr lang="en-US" altLang="ko-KR" dirty="0">
                <a:sym typeface="Wingdings" pitchFamily="2" charset="2"/>
              </a:rPr>
              <a:t>, e.g., </a:t>
            </a:r>
            <a:r>
              <a:rPr lang="en-US" altLang="ko-KR" b="1" dirty="0">
                <a:sym typeface="Wingdings" pitchFamily="2" charset="2"/>
              </a:rPr>
              <a:t>1983 Census Decision (West Germany)</a:t>
            </a:r>
            <a:endParaRPr lang="en-US" altLang="ko-KR" b="1" dirty="0"/>
          </a:p>
          <a:p>
            <a:pPr>
              <a:defRPr/>
            </a:pPr>
            <a:endParaRPr lang="en-US" altLang="ko-KR" b="1" dirty="0"/>
          </a:p>
          <a:p>
            <a:pPr marL="0" indent="0">
              <a:buFont typeface="Arial" panose="020B0604020202020204" pitchFamily="34" charset="0"/>
              <a:buNone/>
              <a:defRPr/>
            </a:pPr>
            <a:endParaRPr lang="en-US" altLang="ko-K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19310-1E5E-4FE9-7D3E-BA65E572038E}"/>
              </a:ext>
            </a:extLst>
          </p:cNvPr>
          <p:cNvSpPr>
            <a:spLocks noGrp="1"/>
          </p:cNvSpPr>
          <p:nvPr>
            <p:ph type="title"/>
          </p:nvPr>
        </p:nvSpPr>
        <p:spPr/>
        <p:txBody>
          <a:bodyPr/>
          <a:lstStyle/>
          <a:p>
            <a:r>
              <a:rPr lang="en-US" dirty="0"/>
              <a:t>Data protection law: </a:t>
            </a:r>
            <a:br>
              <a:rPr lang="en-US" dirty="0"/>
            </a:br>
            <a:r>
              <a:rPr lang="en-US" dirty="0"/>
              <a:t>How to stop data surveillance</a:t>
            </a:r>
          </a:p>
        </p:txBody>
      </p:sp>
      <p:sp>
        <p:nvSpPr>
          <p:cNvPr id="3" name="Content Placeholder 2">
            <a:extLst>
              <a:ext uri="{FF2B5EF4-FFF2-40B4-BE49-F238E27FC236}">
                <a16:creationId xmlns:a16="http://schemas.microsoft.com/office/drawing/2014/main" id="{DE856483-06B6-3354-C0B4-870323C96AF2}"/>
              </a:ext>
            </a:extLst>
          </p:cNvPr>
          <p:cNvSpPr>
            <a:spLocks noGrp="1"/>
          </p:cNvSpPr>
          <p:nvPr>
            <p:ph idx="1"/>
          </p:nvPr>
        </p:nvSpPr>
        <p:spPr/>
        <p:txBody>
          <a:bodyPr>
            <a:normAutofit fontScale="85000" lnSpcReduction="20000"/>
          </a:bodyPr>
          <a:lstStyle/>
          <a:p>
            <a:r>
              <a:rPr lang="en-US" altLang="ko-KR" dirty="0">
                <a:sym typeface="Wingdings" pitchFamily="2" charset="2"/>
              </a:rPr>
              <a:t>Preventing data surveillance </a:t>
            </a:r>
          </a:p>
          <a:p>
            <a:pPr>
              <a:buFont typeface="Wingdings" pitchFamily="2" charset="2"/>
              <a:buChar char="à"/>
            </a:pPr>
            <a:r>
              <a:rPr lang="en-US" altLang="ko-KR" dirty="0">
                <a:sym typeface="Wingdings" pitchFamily="2" charset="2"/>
              </a:rPr>
              <a:t>contract law enforcing data subject’s consent </a:t>
            </a:r>
          </a:p>
          <a:p>
            <a:pPr>
              <a:buFont typeface="Wingdings" pitchFamily="2" charset="2"/>
              <a:buChar char="à"/>
            </a:pPr>
            <a:r>
              <a:rPr lang="en-US" altLang="ko-KR" dirty="0">
                <a:sym typeface="Wingdings" pitchFamily="2" charset="2"/>
              </a:rPr>
              <a:t> but powerless ppl not able to negotiate scope of use or 3</a:t>
            </a:r>
            <a:r>
              <a:rPr lang="en-US" altLang="ko-KR" baseline="30000" dirty="0">
                <a:sym typeface="Wingdings" pitchFamily="2" charset="2"/>
              </a:rPr>
              <a:t>rd</a:t>
            </a:r>
            <a:r>
              <a:rPr lang="en-US" altLang="ko-KR" dirty="0">
                <a:sym typeface="Wingdings" pitchFamily="2" charset="2"/>
              </a:rPr>
              <a:t> party transfer </a:t>
            </a:r>
          </a:p>
          <a:p>
            <a:pPr>
              <a:buFont typeface="Wingdings" pitchFamily="2" charset="2"/>
              <a:buChar char="à"/>
            </a:pPr>
            <a:r>
              <a:rPr lang="en-US" altLang="ko-KR" dirty="0">
                <a:sym typeface="Wingdings" pitchFamily="2" charset="2"/>
              </a:rPr>
              <a:t>need for ownership where ppl are assumed into (or defaulted into) “owning” data </a:t>
            </a:r>
          </a:p>
          <a:p>
            <a:pPr>
              <a:buFont typeface="Wingdings" pitchFamily="2" charset="2"/>
              <a:buChar char="à"/>
            </a:pPr>
            <a:r>
              <a:rPr lang="en-US" altLang="ko-KR" dirty="0">
                <a:sym typeface="Wingdings" pitchFamily="2" charset="2"/>
              </a:rPr>
              <a:t>puts obligations on data controllers to affirmatively obtain consent for collection, state reason for collection (use purpose, scope of disclosure),  and “ask before using or transferring beyond the consented use/disclosure”  </a:t>
            </a:r>
            <a:r>
              <a:rPr lang="en-US" altLang="ko-KR" u="sng" dirty="0">
                <a:sym typeface="Wingdings" pitchFamily="2" charset="2"/>
              </a:rPr>
              <a:t>data protection law</a:t>
            </a:r>
          </a:p>
          <a:p>
            <a:endParaRPr lang="en-US" dirty="0"/>
          </a:p>
        </p:txBody>
      </p:sp>
    </p:spTree>
    <p:extLst>
      <p:ext uri="{BB962C8B-B14F-4D97-AF65-F5344CB8AC3E}">
        <p14:creationId xmlns:p14="http://schemas.microsoft.com/office/powerpoint/2010/main" val="3951126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9B45F-1713-316A-F253-8332B7B09088}"/>
              </a:ext>
            </a:extLst>
          </p:cNvPr>
          <p:cNvSpPr>
            <a:spLocks noGrp="1"/>
          </p:cNvSpPr>
          <p:nvPr>
            <p:ph type="title"/>
          </p:nvPr>
        </p:nvSpPr>
        <p:spPr/>
        <p:txBody>
          <a:bodyPr/>
          <a:lstStyle/>
          <a:p>
            <a:r>
              <a:rPr lang="en-US" dirty="0"/>
              <a:t>Publicly available data</a:t>
            </a:r>
          </a:p>
        </p:txBody>
      </p:sp>
      <p:sp>
        <p:nvSpPr>
          <p:cNvPr id="3" name="Content Placeholder 2">
            <a:extLst>
              <a:ext uri="{FF2B5EF4-FFF2-40B4-BE49-F238E27FC236}">
                <a16:creationId xmlns:a16="http://schemas.microsoft.com/office/drawing/2014/main" id="{7A14DAC1-343E-5C65-B1B8-E158C8683C08}"/>
              </a:ext>
            </a:extLst>
          </p:cNvPr>
          <p:cNvSpPr>
            <a:spLocks noGrp="1"/>
          </p:cNvSpPr>
          <p:nvPr>
            <p:ph idx="1"/>
          </p:nvPr>
        </p:nvSpPr>
        <p:spPr/>
        <p:txBody>
          <a:bodyPr/>
          <a:lstStyle/>
          <a:p>
            <a:r>
              <a:rPr lang="en-US" dirty="0"/>
              <a:t>Lawfully publicly available data does not need correction of bargaining imbalance </a:t>
            </a:r>
            <a:r>
              <a:rPr lang="en-US" dirty="0">
                <a:sym typeface="Wingdings" pitchFamily="2" charset="2"/>
              </a:rPr>
              <a:t> no need for ownership-like control</a:t>
            </a:r>
            <a:endParaRPr lang="en-US" dirty="0"/>
          </a:p>
          <a:p>
            <a:r>
              <a:rPr lang="en-US" altLang="ko-KR" dirty="0"/>
              <a:t>data protection laws of Germany (pre-2017), Canada, Australia, Singapore, Taiwan : exception for publicly available data</a:t>
            </a:r>
            <a:endParaRPr lang="ko-KR" altLang="en-US" dirty="0"/>
          </a:p>
          <a:p>
            <a:r>
              <a:rPr lang="en-US" dirty="0"/>
              <a:t>Malaysian law: None</a:t>
            </a:r>
          </a:p>
        </p:txBody>
      </p:sp>
    </p:spTree>
    <p:extLst>
      <p:ext uri="{BB962C8B-B14F-4D97-AF65-F5344CB8AC3E}">
        <p14:creationId xmlns:p14="http://schemas.microsoft.com/office/powerpoint/2010/main" val="2674404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9B45F-1713-316A-F253-8332B7B09088}"/>
              </a:ext>
            </a:extLst>
          </p:cNvPr>
          <p:cNvSpPr>
            <a:spLocks noGrp="1"/>
          </p:cNvSpPr>
          <p:nvPr>
            <p:ph type="title"/>
          </p:nvPr>
        </p:nvSpPr>
        <p:spPr/>
        <p:txBody>
          <a:bodyPr/>
          <a:lstStyle/>
          <a:p>
            <a:r>
              <a:rPr lang="en-US" dirty="0"/>
              <a:t>Malaysia RTBF?</a:t>
            </a:r>
          </a:p>
        </p:txBody>
      </p:sp>
      <p:sp>
        <p:nvSpPr>
          <p:cNvPr id="3" name="Content Placeholder 2">
            <a:extLst>
              <a:ext uri="{FF2B5EF4-FFF2-40B4-BE49-F238E27FC236}">
                <a16:creationId xmlns:a16="http://schemas.microsoft.com/office/drawing/2014/main" id="{7A14DAC1-343E-5C65-B1B8-E158C8683C08}"/>
              </a:ext>
            </a:extLst>
          </p:cNvPr>
          <p:cNvSpPr>
            <a:spLocks noGrp="1"/>
          </p:cNvSpPr>
          <p:nvPr>
            <p:ph idx="1"/>
          </p:nvPr>
        </p:nvSpPr>
        <p:spPr>
          <a:xfrm>
            <a:off x="457200" y="1417638"/>
            <a:ext cx="8363272" cy="4525963"/>
          </a:xfrm>
        </p:spPr>
        <p:txBody>
          <a:bodyPr/>
          <a:lstStyle/>
          <a:p>
            <a:pPr marL="0" indent="0">
              <a:buNone/>
            </a:pPr>
            <a:r>
              <a:rPr lang="en-US" dirty="0"/>
              <a:t>Art 38. (1) A data subject may by notice </a:t>
            </a:r>
          </a:p>
          <a:p>
            <a:pPr marL="0" indent="0">
              <a:buNone/>
            </a:pPr>
            <a:r>
              <a:rPr lang="en-US" dirty="0"/>
              <a:t>in writing withdraw his consent to the </a:t>
            </a:r>
          </a:p>
          <a:p>
            <a:pPr marL="0" indent="0">
              <a:buNone/>
            </a:pPr>
            <a:r>
              <a:rPr lang="en-US" dirty="0"/>
              <a:t>processing of personal data in respect of </a:t>
            </a:r>
          </a:p>
          <a:p>
            <a:pPr marL="0" indent="0">
              <a:buNone/>
            </a:pPr>
            <a:r>
              <a:rPr lang="en-US" dirty="0"/>
              <a:t>which he is the data subject.</a:t>
            </a:r>
          </a:p>
          <a:p>
            <a:r>
              <a:rPr lang="en-US" dirty="0"/>
              <a:t>(2) The data user shall, upon receiving </a:t>
            </a:r>
          </a:p>
          <a:p>
            <a:pPr marL="0" indent="0">
              <a:buNone/>
            </a:pPr>
            <a:r>
              <a:rPr lang="en-US" dirty="0"/>
              <a:t>the notice under subsection (1), cease the </a:t>
            </a:r>
          </a:p>
          <a:p>
            <a:pPr marL="0" indent="0">
              <a:buNone/>
            </a:pPr>
            <a:r>
              <a:rPr lang="en-US" dirty="0"/>
              <a:t>processing of the personal data.</a:t>
            </a:r>
          </a:p>
          <a:p>
            <a:pPr marL="0" indent="0">
              <a:buNone/>
            </a:pPr>
            <a:r>
              <a:rPr lang="en-US" dirty="0"/>
              <a:t>Art 37 “expression of opinion” note </a:t>
            </a:r>
            <a:r>
              <a:rPr lang="en-US" dirty="0">
                <a:sym typeface="Wingdings" pitchFamily="2" charset="2"/>
              </a:rPr>
              <a:t> even correct information needs be editorialized.</a:t>
            </a:r>
            <a:endParaRPr lang="en-US" dirty="0"/>
          </a:p>
          <a:p>
            <a:pPr marL="0" indent="0">
              <a:buNone/>
            </a:pPr>
            <a:endParaRPr lang="en-US" dirty="0"/>
          </a:p>
        </p:txBody>
      </p:sp>
    </p:spTree>
    <p:extLst>
      <p:ext uri="{BB962C8B-B14F-4D97-AF65-F5344CB8AC3E}">
        <p14:creationId xmlns:p14="http://schemas.microsoft.com/office/powerpoint/2010/main" val="4235560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292C-410E-EFCF-9DAB-1A7B103546AF}"/>
              </a:ext>
            </a:extLst>
          </p:cNvPr>
          <p:cNvSpPr>
            <a:spLocks noGrp="1"/>
          </p:cNvSpPr>
          <p:nvPr>
            <p:ph type="title"/>
          </p:nvPr>
        </p:nvSpPr>
        <p:spPr/>
        <p:txBody>
          <a:bodyPr/>
          <a:lstStyle/>
          <a:p>
            <a:r>
              <a:rPr lang="en-US" dirty="0"/>
              <a:t>Exceptions for journalism</a:t>
            </a:r>
          </a:p>
        </p:txBody>
      </p:sp>
      <p:sp>
        <p:nvSpPr>
          <p:cNvPr id="3" name="Content Placeholder 2">
            <a:extLst>
              <a:ext uri="{FF2B5EF4-FFF2-40B4-BE49-F238E27FC236}">
                <a16:creationId xmlns:a16="http://schemas.microsoft.com/office/drawing/2014/main" id="{26B62712-1B04-F9D7-674E-9D67B9379982}"/>
              </a:ext>
            </a:extLst>
          </p:cNvPr>
          <p:cNvSpPr>
            <a:spLocks noGrp="1"/>
          </p:cNvSpPr>
          <p:nvPr>
            <p:ph idx="1"/>
          </p:nvPr>
        </p:nvSpPr>
        <p:spPr/>
        <p:txBody>
          <a:bodyPr/>
          <a:lstStyle/>
          <a:p>
            <a:r>
              <a:rPr lang="en-US" dirty="0"/>
              <a:t>GDPR – exception for journalistic activity</a:t>
            </a:r>
          </a:p>
          <a:p>
            <a:r>
              <a:rPr lang="en-US" dirty="0"/>
              <a:t>Malaysia: Good? </a:t>
            </a:r>
          </a:p>
        </p:txBody>
      </p:sp>
    </p:spTree>
    <p:extLst>
      <p:ext uri="{BB962C8B-B14F-4D97-AF65-F5344CB8AC3E}">
        <p14:creationId xmlns:p14="http://schemas.microsoft.com/office/powerpoint/2010/main" val="21585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A0838464-7E78-71BB-4E76-1B9F1E132B69}"/>
              </a:ext>
            </a:extLst>
          </p:cNvPr>
          <p:cNvSpPr>
            <a:spLocks noGrp="1"/>
          </p:cNvSpPr>
          <p:nvPr>
            <p:ph type="title"/>
          </p:nvPr>
        </p:nvSpPr>
        <p:spPr>
          <a:xfrm>
            <a:off x="457200" y="274638"/>
            <a:ext cx="8579296" cy="1143000"/>
          </a:xfrm>
        </p:spPr>
        <p:txBody>
          <a:bodyPr/>
          <a:lstStyle/>
          <a:p>
            <a:r>
              <a:rPr lang="en-US" altLang="ko-KR" dirty="0"/>
              <a:t>Malaysian data exemption, art 45(2) for journalistic activity </a:t>
            </a:r>
            <a:endParaRPr lang="ko-KR" altLang="en-US" dirty="0"/>
          </a:p>
        </p:txBody>
      </p:sp>
      <p:sp>
        <p:nvSpPr>
          <p:cNvPr id="3" name="내용 개체 틀 2">
            <a:extLst>
              <a:ext uri="{FF2B5EF4-FFF2-40B4-BE49-F238E27FC236}">
                <a16:creationId xmlns:a16="http://schemas.microsoft.com/office/drawing/2014/main" id="{5E689375-7AFE-5FC4-A1DF-07591F3F881A}"/>
              </a:ext>
            </a:extLst>
          </p:cNvPr>
          <p:cNvSpPr>
            <a:spLocks noGrp="1"/>
          </p:cNvSpPr>
          <p:nvPr>
            <p:ph idx="1"/>
          </p:nvPr>
        </p:nvSpPr>
        <p:spPr>
          <a:xfrm>
            <a:off x="457200" y="1692276"/>
            <a:ext cx="8229600" cy="5165724"/>
          </a:xfrm>
        </p:spPr>
        <p:txBody>
          <a:bodyPr>
            <a:normAutofit/>
          </a:bodyPr>
          <a:lstStyle/>
          <a:p>
            <a:pPr marL="0" indent="0">
              <a:buNone/>
              <a:defRPr/>
            </a:pPr>
            <a:r>
              <a:rPr lang="en-US" altLang="ko-KR" dirty="0"/>
              <a:t>•(f) the data user reasonably believes, taking into account the special importance of public interest in freedom of expression, the publication would be in the public interest.</a:t>
            </a:r>
          </a:p>
          <a:p>
            <a:pPr marL="0" indent="0">
              <a:buNone/>
              <a:defRPr/>
            </a:pPr>
            <a:endParaRPr lang="en-US" altLang="ko-KR" dirty="0"/>
          </a:p>
          <a:p>
            <a:pPr marL="0" indent="0">
              <a:buNone/>
              <a:defRPr/>
            </a:pPr>
            <a:r>
              <a:rPr lang="en-US" altLang="ko-KR" dirty="0"/>
              <a:t>Can it be decided objectively instead of subjectively? </a:t>
            </a:r>
            <a:endParaRPr lang="ko-KR" altLang="en-US" dirty="0"/>
          </a:p>
        </p:txBody>
      </p:sp>
    </p:spTree>
    <p:extLst>
      <p:ext uri="{BB962C8B-B14F-4D97-AF65-F5344CB8AC3E}">
        <p14:creationId xmlns:p14="http://schemas.microsoft.com/office/powerpoint/2010/main" val="2919270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89746-5F29-EE3E-A029-3984723CE23F}"/>
              </a:ext>
            </a:extLst>
          </p:cNvPr>
          <p:cNvSpPr>
            <a:spLocks noGrp="1"/>
          </p:cNvSpPr>
          <p:nvPr>
            <p:ph type="title"/>
          </p:nvPr>
        </p:nvSpPr>
        <p:spPr/>
        <p:txBody>
          <a:bodyPr/>
          <a:lstStyle/>
          <a:p>
            <a:r>
              <a:rPr lang="en-US" dirty="0"/>
              <a:t>Public interest exception</a:t>
            </a:r>
          </a:p>
        </p:txBody>
      </p:sp>
      <p:sp>
        <p:nvSpPr>
          <p:cNvPr id="3" name="Content Placeholder 2">
            <a:extLst>
              <a:ext uri="{FF2B5EF4-FFF2-40B4-BE49-F238E27FC236}">
                <a16:creationId xmlns:a16="http://schemas.microsoft.com/office/drawing/2014/main" id="{9F611849-BF1C-1049-FF98-44A02E631002}"/>
              </a:ext>
            </a:extLst>
          </p:cNvPr>
          <p:cNvSpPr>
            <a:spLocks noGrp="1"/>
          </p:cNvSpPr>
          <p:nvPr>
            <p:ph idx="1"/>
          </p:nvPr>
        </p:nvSpPr>
        <p:spPr/>
        <p:txBody>
          <a:bodyPr>
            <a:normAutofit fontScale="70000" lnSpcReduction="20000"/>
          </a:bodyPr>
          <a:lstStyle/>
          <a:p>
            <a:r>
              <a:rPr lang="en-US" dirty="0"/>
              <a:t>Malaysian data protection law: no </a:t>
            </a:r>
          </a:p>
          <a:p>
            <a:r>
              <a:rPr lang="en-US" dirty="0"/>
              <a:t>GDPR: public interest exception</a:t>
            </a:r>
          </a:p>
          <a:p>
            <a:pPr marL="0" indent="0">
              <a:buFont typeface="Arial" panose="020B0604020202020204" pitchFamily="34" charset="0"/>
              <a:buNone/>
              <a:defRPr/>
            </a:pPr>
            <a:r>
              <a:rPr lang="en-US" altLang="ko-KR" dirty="0"/>
              <a:t>Risk prevention, not behavior prevention</a:t>
            </a:r>
          </a:p>
          <a:p>
            <a:pPr>
              <a:buFont typeface="Wingdings" panose="05000000000000000000" pitchFamily="2" charset="2"/>
              <a:buChar char="à"/>
              <a:defRPr/>
            </a:pPr>
            <a:r>
              <a:rPr lang="en-US" altLang="ko-KR" dirty="0">
                <a:sym typeface="Wingdings" panose="05000000000000000000" pitchFamily="2" charset="2"/>
              </a:rPr>
              <a:t>Exceptions for low-risk use or transfer and for greater good usage/transfer</a:t>
            </a:r>
          </a:p>
          <a:p>
            <a:pPr>
              <a:defRPr/>
            </a:pPr>
            <a:r>
              <a:rPr lang="en-US" altLang="ko-KR" dirty="0"/>
              <a:t>When data controller’s right overwhelms data subject’s interest, NO CONSENT needed for collection or use</a:t>
            </a:r>
          </a:p>
          <a:p>
            <a:pPr>
              <a:defRPr/>
            </a:pPr>
            <a:r>
              <a:rPr lang="en-US" altLang="ko-KR" dirty="0"/>
              <a:t>When needed to protect life, body, or property, no consent needed for 3r transfer </a:t>
            </a:r>
          </a:p>
          <a:p>
            <a:pPr>
              <a:defRPr/>
            </a:pPr>
            <a:r>
              <a:rPr lang="en-US" altLang="ko-KR" dirty="0"/>
              <a:t>When other laws allow or mandate such use or transfer, no consent needed</a:t>
            </a:r>
          </a:p>
          <a:p>
            <a:pPr>
              <a:defRPr/>
            </a:pPr>
            <a:r>
              <a:rPr lang="en-US" altLang="ko-KR" dirty="0"/>
              <a:t>How about for “public interest”? </a:t>
            </a:r>
            <a:endParaRPr lang="ko-KR" altLang="en-US" dirty="0"/>
          </a:p>
          <a:p>
            <a:endParaRPr lang="en-US" dirty="0"/>
          </a:p>
        </p:txBody>
      </p:sp>
    </p:spTree>
    <p:extLst>
      <p:ext uri="{BB962C8B-B14F-4D97-AF65-F5344CB8AC3E}">
        <p14:creationId xmlns:p14="http://schemas.microsoft.com/office/powerpoint/2010/main" val="2661879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A0838464-7E78-71BB-4E76-1B9F1E132B69}"/>
              </a:ext>
            </a:extLst>
          </p:cNvPr>
          <p:cNvSpPr>
            <a:spLocks noGrp="1"/>
          </p:cNvSpPr>
          <p:nvPr>
            <p:ph type="title"/>
          </p:nvPr>
        </p:nvSpPr>
        <p:spPr>
          <a:xfrm>
            <a:off x="457200" y="274638"/>
            <a:ext cx="8579296" cy="1143000"/>
          </a:xfrm>
        </p:spPr>
        <p:txBody>
          <a:bodyPr/>
          <a:lstStyle/>
          <a:p>
            <a:r>
              <a:rPr lang="en-US" altLang="ko-KR" dirty="0"/>
              <a:t>Malaysian data processing consent exemption, article 6 (1)</a:t>
            </a:r>
            <a:endParaRPr lang="ko-KR" altLang="en-US" dirty="0"/>
          </a:p>
        </p:txBody>
      </p:sp>
      <p:sp>
        <p:nvSpPr>
          <p:cNvPr id="3" name="내용 개체 틀 2">
            <a:extLst>
              <a:ext uri="{FF2B5EF4-FFF2-40B4-BE49-F238E27FC236}">
                <a16:creationId xmlns:a16="http://schemas.microsoft.com/office/drawing/2014/main" id="{5E689375-7AFE-5FC4-A1DF-07591F3F881A}"/>
              </a:ext>
            </a:extLst>
          </p:cNvPr>
          <p:cNvSpPr>
            <a:spLocks noGrp="1"/>
          </p:cNvSpPr>
          <p:nvPr>
            <p:ph idx="1"/>
          </p:nvPr>
        </p:nvSpPr>
        <p:spPr>
          <a:xfrm>
            <a:off x="457200" y="1692276"/>
            <a:ext cx="8229600" cy="5165724"/>
          </a:xfrm>
        </p:spPr>
        <p:txBody>
          <a:bodyPr>
            <a:normAutofit fontScale="77500" lnSpcReduction="20000"/>
          </a:bodyPr>
          <a:lstStyle/>
          <a:p>
            <a:pPr marL="0" indent="0">
              <a:buNone/>
              <a:defRPr/>
            </a:pPr>
            <a:r>
              <a:rPr lang="en-US" altLang="ko-KR" dirty="0"/>
              <a:t>•(a) for the </a:t>
            </a:r>
            <a:r>
              <a:rPr lang="en-US" altLang="ko-KR" b="1" dirty="0"/>
              <a:t>performance of a contract </a:t>
            </a:r>
            <a:r>
              <a:rPr lang="en-US" altLang="ko-KR" dirty="0"/>
              <a:t>to which the data subject is a party;</a:t>
            </a:r>
          </a:p>
          <a:p>
            <a:pPr marL="0" indent="0">
              <a:buNone/>
              <a:defRPr/>
            </a:pPr>
            <a:r>
              <a:rPr lang="en-US" altLang="ko-KR" dirty="0"/>
              <a:t>•(b) for the taking of steps at the request of the data subject with a view to </a:t>
            </a:r>
            <a:r>
              <a:rPr lang="en-US" altLang="ko-KR" b="1" dirty="0"/>
              <a:t>entering into a contract</a:t>
            </a:r>
            <a:r>
              <a:rPr lang="en-US" altLang="ko-KR" dirty="0"/>
              <a:t>;</a:t>
            </a:r>
          </a:p>
          <a:p>
            <a:pPr marL="0" indent="0">
              <a:buNone/>
              <a:defRPr/>
            </a:pPr>
            <a:r>
              <a:rPr lang="en-US" altLang="ko-KR" dirty="0"/>
              <a:t>•(c) for compliance with any </a:t>
            </a:r>
            <a:r>
              <a:rPr lang="en-US" altLang="ko-KR" b="1" dirty="0"/>
              <a:t>legal obligation </a:t>
            </a:r>
            <a:r>
              <a:rPr lang="en-US" altLang="ko-KR" dirty="0"/>
              <a:t>to which the data user is the subject, other than an obligation imposed by a contract;</a:t>
            </a:r>
          </a:p>
          <a:p>
            <a:pPr marL="0" indent="0">
              <a:buNone/>
              <a:defRPr/>
            </a:pPr>
            <a:r>
              <a:rPr lang="en-US" altLang="ko-KR" dirty="0"/>
              <a:t>•(d)  in order to protect the </a:t>
            </a:r>
            <a:r>
              <a:rPr lang="en-US" altLang="ko-KR" b="1" dirty="0"/>
              <a:t>vital interests </a:t>
            </a:r>
            <a:r>
              <a:rPr lang="en-US" altLang="ko-KR" dirty="0"/>
              <a:t>of the data subject; </a:t>
            </a:r>
          </a:p>
          <a:p>
            <a:pPr marL="0" indent="0">
              <a:buNone/>
              <a:defRPr/>
            </a:pPr>
            <a:r>
              <a:rPr lang="en-US" altLang="ko-KR" dirty="0"/>
              <a:t>•(e)  for the </a:t>
            </a:r>
            <a:r>
              <a:rPr lang="en-US" altLang="ko-KR" b="1" dirty="0"/>
              <a:t>administration of justice</a:t>
            </a:r>
            <a:r>
              <a:rPr lang="en-US" altLang="ko-KR" dirty="0"/>
              <a:t>; or </a:t>
            </a:r>
          </a:p>
          <a:p>
            <a:pPr marL="0" indent="0">
              <a:buNone/>
              <a:defRPr/>
            </a:pPr>
            <a:r>
              <a:rPr lang="en-US" altLang="ko-KR" dirty="0"/>
              <a:t>•(f)  for the exercise of any functions conferred on any person by or </a:t>
            </a:r>
            <a:r>
              <a:rPr lang="en-US" altLang="ko-KR" b="1" dirty="0"/>
              <a:t>under any law</a:t>
            </a:r>
            <a:r>
              <a:rPr lang="en-US" altLang="ko-KR" dirty="0"/>
              <a:t>. </a:t>
            </a:r>
          </a:p>
          <a:p>
            <a:pPr marL="0" indent="0">
              <a:buNone/>
              <a:defRPr/>
            </a:pPr>
            <a:r>
              <a:rPr lang="en-US" altLang="ko-KR" b="1" dirty="0">
                <a:sym typeface="Wingdings" pitchFamily="2" charset="2"/>
              </a:rPr>
              <a:t> Compare to total exclusion of Government from data protection law. Key is access</a:t>
            </a:r>
            <a:endParaRPr lang="ko-KR" altLang="en-US" b="1" dirty="0"/>
          </a:p>
        </p:txBody>
      </p:sp>
    </p:spTree>
    <p:extLst>
      <p:ext uri="{BB962C8B-B14F-4D97-AF65-F5344CB8AC3E}">
        <p14:creationId xmlns:p14="http://schemas.microsoft.com/office/powerpoint/2010/main" val="1674578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제목 1">
            <a:extLst>
              <a:ext uri="{FF2B5EF4-FFF2-40B4-BE49-F238E27FC236}">
                <a16:creationId xmlns:a16="http://schemas.microsoft.com/office/drawing/2014/main" id="{4ECE6CA3-049E-F4F5-64B3-ADE143CF16D9}"/>
              </a:ext>
            </a:extLst>
          </p:cNvPr>
          <p:cNvSpPr>
            <a:spLocks noGrp="1"/>
          </p:cNvSpPr>
          <p:nvPr>
            <p:ph type="title"/>
          </p:nvPr>
        </p:nvSpPr>
        <p:spPr/>
        <p:txBody>
          <a:bodyPr/>
          <a:lstStyle/>
          <a:p>
            <a:r>
              <a:rPr lang="en-US" altLang="ko-KR" dirty="0"/>
              <a:t>Big Data and AI</a:t>
            </a:r>
            <a:endParaRPr lang="ko-KR" altLang="en-US" dirty="0"/>
          </a:p>
        </p:txBody>
      </p:sp>
      <p:sp>
        <p:nvSpPr>
          <p:cNvPr id="37890" name="내용 개체 틀 2">
            <a:extLst>
              <a:ext uri="{FF2B5EF4-FFF2-40B4-BE49-F238E27FC236}">
                <a16:creationId xmlns:a16="http://schemas.microsoft.com/office/drawing/2014/main" id="{AA59ED4C-3F27-1772-C923-BA7F18505998}"/>
              </a:ext>
            </a:extLst>
          </p:cNvPr>
          <p:cNvSpPr>
            <a:spLocks noGrp="1"/>
          </p:cNvSpPr>
          <p:nvPr>
            <p:ph idx="1"/>
          </p:nvPr>
        </p:nvSpPr>
        <p:spPr>
          <a:xfrm>
            <a:off x="447674" y="1416050"/>
            <a:ext cx="8444805" cy="5037286"/>
          </a:xfrm>
        </p:spPr>
        <p:txBody>
          <a:bodyPr>
            <a:normAutofit fontScale="92500" lnSpcReduction="10000"/>
          </a:bodyPr>
          <a:lstStyle/>
          <a:p>
            <a:r>
              <a:rPr lang="en-US" altLang="ko-KR" dirty="0"/>
              <a:t>3V = Variety + Volume + Velocity</a:t>
            </a:r>
          </a:p>
          <a:p>
            <a:r>
              <a:rPr lang="en-US" altLang="ko-KR" dirty="0"/>
              <a:t>Variety requires combining EXISTING and FUTURE DATABASES but that is unconsented-to use!</a:t>
            </a:r>
          </a:p>
          <a:p>
            <a:r>
              <a:rPr lang="en-US" altLang="ko-KR" dirty="0"/>
              <a:t>Problem: Creativity comes from UNPREDICTED USE – UNCONSENTED-TO USE</a:t>
            </a:r>
          </a:p>
          <a:p>
            <a:r>
              <a:rPr lang="en-US" altLang="ko-KR" dirty="0"/>
              <a:t>Solution:  Anonymize databases so that data are no longer personal data and therefore can be used w/o consent </a:t>
            </a:r>
            <a:r>
              <a:rPr lang="en-US" altLang="ko-KR" dirty="0">
                <a:sym typeface="Wingdings" pitchFamily="2" charset="2"/>
              </a:rPr>
              <a:t> Beginning of a new problem?</a:t>
            </a:r>
            <a:endParaRPr lang="ko-KR"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제목 1">
            <a:extLst>
              <a:ext uri="{FF2B5EF4-FFF2-40B4-BE49-F238E27FC236}">
                <a16:creationId xmlns:a16="http://schemas.microsoft.com/office/drawing/2014/main" id="{AD3B3B79-157D-9A2F-0294-1825976ED480}"/>
              </a:ext>
            </a:extLst>
          </p:cNvPr>
          <p:cNvSpPr>
            <a:spLocks noGrp="1"/>
          </p:cNvSpPr>
          <p:nvPr>
            <p:ph type="title"/>
          </p:nvPr>
        </p:nvSpPr>
        <p:spPr/>
        <p:txBody>
          <a:bodyPr/>
          <a:lstStyle/>
          <a:p>
            <a:r>
              <a:rPr lang="en-US" altLang="ko-KR" dirty="0"/>
              <a:t>95 EU Data Protection Directive and 2017 GDPR</a:t>
            </a:r>
            <a:endParaRPr lang="ko-KR" altLang="en-US" dirty="0"/>
          </a:p>
        </p:txBody>
      </p:sp>
      <p:sp>
        <p:nvSpPr>
          <p:cNvPr id="3" name="내용 개체 틀 2">
            <a:extLst>
              <a:ext uri="{FF2B5EF4-FFF2-40B4-BE49-F238E27FC236}">
                <a16:creationId xmlns:a16="http://schemas.microsoft.com/office/drawing/2014/main" id="{93612BE8-4A5D-EB43-A2C1-FAB522540E4D}"/>
              </a:ext>
            </a:extLst>
          </p:cNvPr>
          <p:cNvSpPr>
            <a:spLocks noGrp="1"/>
          </p:cNvSpPr>
          <p:nvPr>
            <p:ph idx="1"/>
          </p:nvPr>
        </p:nvSpPr>
        <p:spPr>
          <a:xfrm>
            <a:off x="457200" y="1600200"/>
            <a:ext cx="8229600" cy="4853136"/>
          </a:xfrm>
          <a:ln>
            <a:solidFill>
              <a:schemeClr val="accent1"/>
            </a:solidFill>
          </a:ln>
        </p:spPr>
        <p:txBody>
          <a:bodyPr>
            <a:normAutofit fontScale="85000" lnSpcReduction="10000"/>
          </a:bodyPr>
          <a:lstStyle/>
          <a:p>
            <a:pPr>
              <a:defRPr/>
            </a:pPr>
            <a:r>
              <a:rPr lang="en-US" altLang="ko-KR" dirty="0"/>
              <a:t>Whether one is identifiable from data should take into account “all the means likely reasonably to be used to identify” </a:t>
            </a:r>
          </a:p>
          <a:p>
            <a:pPr>
              <a:defRPr/>
            </a:pPr>
            <a:r>
              <a:rPr lang="en-US" altLang="ko-KR" dirty="0"/>
              <a:t>Identified by whom?  - Article 29 Working Party: “By the controller </a:t>
            </a:r>
            <a:r>
              <a:rPr lang="en-US" altLang="ko-KR" u="sng" dirty="0"/>
              <a:t>or by any other person</a:t>
            </a:r>
            <a:r>
              <a:rPr lang="en-US" altLang="ko-KR" dirty="0"/>
              <a:t>”, e.g. when the combined original exists. </a:t>
            </a:r>
            <a:r>
              <a:rPr lang="en-US" altLang="ko-KR" dirty="0">
                <a:sym typeface="Wingdings" pitchFamily="2" charset="2"/>
              </a:rPr>
              <a:t> </a:t>
            </a:r>
            <a:r>
              <a:rPr lang="en-US" altLang="ko-KR" dirty="0"/>
              <a:t>Does this mean omniscient approach? </a:t>
            </a:r>
            <a:r>
              <a:rPr lang="en-US" altLang="ko-KR" b="1" dirty="0"/>
              <a:t> </a:t>
            </a:r>
          </a:p>
          <a:p>
            <a:pPr>
              <a:defRPr/>
            </a:pPr>
            <a:r>
              <a:rPr lang="en-US" altLang="ko-KR" dirty="0"/>
              <a:t>A29 WP: Effective anonymization “prevents (1) singling out an individual in a dataset, </a:t>
            </a:r>
            <a:r>
              <a:rPr lang="en-US" altLang="ko-KR" u="sng" dirty="0"/>
              <a:t>(2) linking two records within a dataset (or between two separate datasets) and (3)  inferring any information in such dataset. </a:t>
            </a:r>
            <a:r>
              <a:rPr lang="en-US" altLang="ko-KR" u="sng" dirty="0">
                <a:sym typeface="Wingdings" pitchFamily="2" charset="2"/>
              </a:rPr>
              <a:t> So, okay.</a:t>
            </a:r>
            <a:endParaRPr lang="ko-KR" altLang="en-US"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3BA30-A43D-49E3-1F42-87778BB04516}"/>
              </a:ext>
            </a:extLst>
          </p:cNvPr>
          <p:cNvSpPr>
            <a:spLocks noGrp="1"/>
          </p:cNvSpPr>
          <p:nvPr>
            <p:ph type="title"/>
          </p:nvPr>
        </p:nvSpPr>
        <p:spPr>
          <a:xfrm>
            <a:off x="457200" y="0"/>
            <a:ext cx="8229600" cy="1143000"/>
          </a:xfrm>
        </p:spPr>
        <p:txBody>
          <a:bodyPr/>
          <a:lstStyle/>
          <a:p>
            <a:r>
              <a:rPr lang="en-US" dirty="0"/>
              <a:t>Warrant Doctrine</a:t>
            </a:r>
          </a:p>
        </p:txBody>
      </p:sp>
      <p:sp>
        <p:nvSpPr>
          <p:cNvPr id="3" name="Content Placeholder 2">
            <a:extLst>
              <a:ext uri="{FF2B5EF4-FFF2-40B4-BE49-F238E27FC236}">
                <a16:creationId xmlns:a16="http://schemas.microsoft.com/office/drawing/2014/main" id="{FD7B0A08-237D-C6D0-0867-79BCEFA7FF08}"/>
              </a:ext>
            </a:extLst>
          </p:cNvPr>
          <p:cNvSpPr>
            <a:spLocks noGrp="1"/>
          </p:cNvSpPr>
          <p:nvPr>
            <p:ph idx="1"/>
          </p:nvPr>
        </p:nvSpPr>
        <p:spPr>
          <a:xfrm>
            <a:off x="438944" y="1153696"/>
            <a:ext cx="8229600" cy="5440362"/>
          </a:xfrm>
        </p:spPr>
        <p:txBody>
          <a:bodyPr>
            <a:normAutofit fontScale="92500" lnSpcReduction="10000"/>
          </a:bodyPr>
          <a:lstStyle/>
          <a:p>
            <a:r>
              <a:rPr lang="en-US" altLang="ko-KR" dirty="0">
                <a:sym typeface="Wingdings" panose="05000000000000000000" pitchFamily="2" charset="2"/>
              </a:rPr>
              <a:t>S</a:t>
            </a:r>
            <a:r>
              <a:rPr lang="en-US" altLang="ko-KR" sz="3200" dirty="0">
                <a:sym typeface="Wingdings" panose="05000000000000000000" pitchFamily="2" charset="2"/>
              </a:rPr>
              <a:t>pecial protection when State is infringing individuals’ privacy for criminal punishment</a:t>
            </a:r>
          </a:p>
          <a:p>
            <a:pPr>
              <a:buFont typeface="Wingdings" panose="05000000000000000000" pitchFamily="2" charset="2"/>
              <a:buChar char="à"/>
            </a:pPr>
            <a:r>
              <a:rPr lang="en-US" altLang="ko-KR" sz="3200" dirty="0">
                <a:sym typeface="Wingdings" panose="05000000000000000000" pitchFamily="2" charset="2"/>
              </a:rPr>
              <a:t>Warrant = “Probable cause” certified in writing by a responsible official independent of and disinterested in prosecutorial progress</a:t>
            </a:r>
          </a:p>
          <a:p>
            <a:pPr>
              <a:buFont typeface="Wingdings" panose="05000000000000000000" pitchFamily="2" charset="2"/>
              <a:buChar char="à"/>
            </a:pPr>
            <a:r>
              <a:rPr lang="en-US" altLang="ko-KR" sz="3200" dirty="0">
                <a:sym typeface="Wingdings" panose="05000000000000000000" pitchFamily="2" charset="2"/>
              </a:rPr>
              <a:t>Wh</a:t>
            </a:r>
            <a:r>
              <a:rPr lang="en-US" altLang="ko-KR" dirty="0">
                <a:sym typeface="Wingdings" panose="05000000000000000000" pitchFamily="2" charset="2"/>
              </a:rPr>
              <a:t>y? </a:t>
            </a:r>
            <a:r>
              <a:rPr lang="en-US" altLang="ko-KR" sz="3200" dirty="0">
                <a:sym typeface="Wingdings" panose="05000000000000000000" pitchFamily="2" charset="2"/>
              </a:rPr>
              <a:t>Due process = no rights to be infringed before notice and hearing before neutral tribunal</a:t>
            </a:r>
            <a:r>
              <a:rPr lang="en-US" altLang="ko-KR" dirty="0">
                <a:sym typeface="Wingdings" panose="05000000000000000000" pitchFamily="2" charset="2"/>
              </a:rPr>
              <a:t>  how do you force hearing on unwilling individuals?  - a quasi-hearing based not on conviction but on probable cause</a:t>
            </a:r>
            <a:r>
              <a:rPr lang="en-US" altLang="ko-KR" sz="3200" dirty="0">
                <a:sym typeface="Wingdings" panose="05000000000000000000" pitchFamily="2" charset="2"/>
              </a:rPr>
              <a:t> </a:t>
            </a:r>
            <a:endParaRPr lang="en-US" dirty="0"/>
          </a:p>
        </p:txBody>
      </p:sp>
    </p:spTree>
    <p:extLst>
      <p:ext uri="{BB962C8B-B14F-4D97-AF65-F5344CB8AC3E}">
        <p14:creationId xmlns:p14="http://schemas.microsoft.com/office/powerpoint/2010/main" val="637682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제목 1">
            <a:extLst>
              <a:ext uri="{FF2B5EF4-FFF2-40B4-BE49-F238E27FC236}">
                <a16:creationId xmlns:a16="http://schemas.microsoft.com/office/drawing/2014/main" id="{9A1F4EFE-ABF7-A3D5-49BD-F53A8CF4DE5C}"/>
              </a:ext>
            </a:extLst>
          </p:cNvPr>
          <p:cNvSpPr>
            <a:spLocks noGrp="1"/>
          </p:cNvSpPr>
          <p:nvPr>
            <p:ph type="title"/>
          </p:nvPr>
        </p:nvSpPr>
        <p:spPr/>
        <p:txBody>
          <a:bodyPr/>
          <a:lstStyle/>
          <a:p>
            <a:r>
              <a:rPr lang="en-US" altLang="ko-KR" dirty="0"/>
              <a:t>Is Anonymization Data Processing?</a:t>
            </a:r>
            <a:endParaRPr lang="ko-KR" altLang="en-US" dirty="0"/>
          </a:p>
        </p:txBody>
      </p:sp>
      <p:sp>
        <p:nvSpPr>
          <p:cNvPr id="39938" name="내용 개체 틀 2">
            <a:extLst>
              <a:ext uri="{FF2B5EF4-FFF2-40B4-BE49-F238E27FC236}">
                <a16:creationId xmlns:a16="http://schemas.microsoft.com/office/drawing/2014/main" id="{6F93159F-CC09-FE8B-9A8D-E2B9E155B1EA}"/>
              </a:ext>
            </a:extLst>
          </p:cNvPr>
          <p:cNvSpPr>
            <a:spLocks noGrp="1"/>
          </p:cNvSpPr>
          <p:nvPr>
            <p:ph idx="1"/>
          </p:nvPr>
        </p:nvSpPr>
        <p:spPr/>
        <p:txBody>
          <a:bodyPr/>
          <a:lstStyle/>
          <a:p>
            <a:r>
              <a:rPr lang="en-US" altLang="ko-KR" dirty="0"/>
              <a:t>“Working Party considers that </a:t>
            </a:r>
            <a:r>
              <a:rPr lang="en-US" altLang="ko-KR" dirty="0" err="1"/>
              <a:t>anonymisation</a:t>
            </a:r>
            <a:r>
              <a:rPr lang="en-US" altLang="ko-KR" dirty="0"/>
              <a:t> as an instance of further processing of personal data can be considered to be </a:t>
            </a:r>
            <a:r>
              <a:rPr lang="en-US" altLang="ko-KR" dirty="0">
                <a:highlight>
                  <a:srgbClr val="FFFF00"/>
                </a:highlight>
              </a:rPr>
              <a:t>compatible with the original purposes </a:t>
            </a:r>
            <a:r>
              <a:rPr lang="en-US" altLang="ko-KR" dirty="0"/>
              <a:t>of the processing but only on condition the </a:t>
            </a:r>
            <a:r>
              <a:rPr lang="en-US" altLang="ko-KR" dirty="0" err="1"/>
              <a:t>anonymisation</a:t>
            </a:r>
            <a:r>
              <a:rPr lang="en-US" altLang="ko-KR" dirty="0"/>
              <a:t> process is such as to reliably produce </a:t>
            </a:r>
            <a:r>
              <a:rPr lang="en-US" altLang="ko-KR" dirty="0" err="1"/>
              <a:t>anonymised</a:t>
            </a:r>
            <a:r>
              <a:rPr lang="en-US" altLang="ko-KR" dirty="0"/>
              <a:t> information”</a:t>
            </a:r>
            <a:endParaRPr lang="ko-KR"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제목 1">
            <a:extLst>
              <a:ext uri="{FF2B5EF4-FFF2-40B4-BE49-F238E27FC236}">
                <a16:creationId xmlns:a16="http://schemas.microsoft.com/office/drawing/2014/main" id="{C03428B6-AB0C-1177-2575-CC93BB9E62A3}"/>
              </a:ext>
            </a:extLst>
          </p:cNvPr>
          <p:cNvSpPr>
            <a:spLocks noGrp="1"/>
          </p:cNvSpPr>
          <p:nvPr>
            <p:ph type="title"/>
          </p:nvPr>
        </p:nvSpPr>
        <p:spPr/>
        <p:txBody>
          <a:bodyPr/>
          <a:lstStyle/>
          <a:p>
            <a:r>
              <a:rPr lang="en-US" altLang="ko-KR" dirty="0"/>
              <a:t>So Okay to Keep Original somewhere?</a:t>
            </a:r>
            <a:endParaRPr lang="ko-KR" altLang="en-US" dirty="0"/>
          </a:p>
        </p:txBody>
      </p:sp>
      <p:sp>
        <p:nvSpPr>
          <p:cNvPr id="3" name="내용 개체 틀 2">
            <a:extLst>
              <a:ext uri="{FF2B5EF4-FFF2-40B4-BE49-F238E27FC236}">
                <a16:creationId xmlns:a16="http://schemas.microsoft.com/office/drawing/2014/main" id="{023879B0-7217-A046-A085-14DBB7272DFB}"/>
              </a:ext>
            </a:extLst>
          </p:cNvPr>
          <p:cNvSpPr>
            <a:spLocks noGrp="1"/>
          </p:cNvSpPr>
          <p:nvPr>
            <p:ph idx="1"/>
          </p:nvPr>
        </p:nvSpPr>
        <p:spPr/>
        <p:txBody>
          <a:bodyPr>
            <a:normAutofit fontScale="92500" lnSpcReduction="20000"/>
          </a:bodyPr>
          <a:lstStyle/>
          <a:p>
            <a:pPr>
              <a:defRPr/>
            </a:pPr>
            <a:r>
              <a:rPr lang="en-US" altLang="ko-KR" dirty="0"/>
              <a:t>Personal data definition: absolute or relative to data controller? </a:t>
            </a:r>
          </a:p>
          <a:p>
            <a:pPr lvl="1">
              <a:defRPr/>
            </a:pPr>
            <a:r>
              <a:rPr lang="en-US" altLang="ko-KR" dirty="0"/>
              <a:t>Breyer(ECJ c582/14) on </a:t>
            </a:r>
            <a:r>
              <a:rPr lang="en-US" altLang="ko-KR" b="1" dirty="0"/>
              <a:t>webhost</a:t>
            </a:r>
            <a:r>
              <a:rPr lang="en-US" altLang="ko-KR" dirty="0"/>
              <a:t>’s unconsented-to storing of dynamic IP address: “Even though German law prohibits ISP from transmitting the additional data necessary to identify the individual, it appears that, in certain cases, such as a cyberattack, the webhost may contact the competent authority which can in turn obtain the information from the ISP.”</a:t>
            </a:r>
          </a:p>
          <a:p>
            <a:pPr>
              <a:defRPr/>
            </a:pPr>
            <a:r>
              <a:rPr lang="en-US" altLang="ko-KR" dirty="0"/>
              <a:t>Probably, not an omniscient approach but an objective approach</a:t>
            </a:r>
          </a:p>
          <a:p>
            <a:pPr>
              <a:defRPr/>
            </a:pPr>
            <a:endParaRPr lang="en-US" altLang="ko-KR" dirty="0"/>
          </a:p>
          <a:p>
            <a:pPr>
              <a:defRPr/>
            </a:pPr>
            <a:endParaRPr lang="ko-KR"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제목 1">
            <a:extLst>
              <a:ext uri="{FF2B5EF4-FFF2-40B4-BE49-F238E27FC236}">
                <a16:creationId xmlns:a16="http://schemas.microsoft.com/office/drawing/2014/main" id="{BC7B88A4-20FE-B2BC-53DD-CBDCB66852EC}"/>
              </a:ext>
            </a:extLst>
          </p:cNvPr>
          <p:cNvSpPr>
            <a:spLocks noGrp="1"/>
          </p:cNvSpPr>
          <p:nvPr>
            <p:ph type="title"/>
          </p:nvPr>
        </p:nvSpPr>
        <p:spPr/>
        <p:txBody>
          <a:bodyPr/>
          <a:lstStyle/>
          <a:p>
            <a:r>
              <a:rPr lang="en-US" altLang="ko-KR"/>
              <a:t>Anonymization technique</a:t>
            </a:r>
            <a:endParaRPr lang="ko-KR" altLang="en-US"/>
          </a:p>
        </p:txBody>
      </p:sp>
      <p:sp>
        <p:nvSpPr>
          <p:cNvPr id="3" name="내용 개체 틀 2">
            <a:extLst>
              <a:ext uri="{FF2B5EF4-FFF2-40B4-BE49-F238E27FC236}">
                <a16:creationId xmlns:a16="http://schemas.microsoft.com/office/drawing/2014/main" id="{C6A03700-F38D-B648-ABD0-B308AB328FCB}"/>
              </a:ext>
            </a:extLst>
          </p:cNvPr>
          <p:cNvSpPr>
            <a:spLocks noGrp="1"/>
          </p:cNvSpPr>
          <p:nvPr>
            <p:ph idx="1"/>
          </p:nvPr>
        </p:nvSpPr>
        <p:spPr/>
        <p:txBody>
          <a:bodyPr>
            <a:normAutofit fontScale="92500"/>
          </a:bodyPr>
          <a:lstStyle/>
          <a:p>
            <a:pPr>
              <a:defRPr/>
            </a:pPr>
            <a:r>
              <a:rPr lang="en-US" altLang="ko-KR" dirty="0"/>
              <a:t>Randomization: adulterate data </a:t>
            </a:r>
          </a:p>
          <a:p>
            <a:pPr lvl="1">
              <a:defRPr/>
            </a:pPr>
            <a:r>
              <a:rPr lang="en-US" altLang="ko-KR" dirty="0"/>
              <a:t>noise addition – consistency is key </a:t>
            </a:r>
          </a:p>
          <a:p>
            <a:pPr lvl="1">
              <a:defRPr/>
            </a:pPr>
            <a:r>
              <a:rPr lang="en-US" altLang="ko-KR" dirty="0"/>
              <a:t>permutation – special case of noise addition </a:t>
            </a:r>
          </a:p>
          <a:p>
            <a:pPr lvl="1">
              <a:defRPr/>
            </a:pPr>
            <a:r>
              <a:rPr lang="en-US" altLang="ko-KR" dirty="0"/>
              <a:t>differential privacy – depends on what the data requester wants</a:t>
            </a:r>
          </a:p>
          <a:p>
            <a:pPr>
              <a:defRPr/>
            </a:pPr>
            <a:r>
              <a:rPr lang="en-US" altLang="ko-KR" dirty="0"/>
              <a:t>Aggregation: </a:t>
            </a:r>
          </a:p>
          <a:p>
            <a:pPr lvl="1">
              <a:defRPr/>
            </a:pPr>
            <a:r>
              <a:rPr lang="en-US" altLang="ko-KR" dirty="0"/>
              <a:t>k-anonymity, l-diversity and t-closeness </a:t>
            </a:r>
          </a:p>
          <a:p>
            <a:pPr>
              <a:defRPr/>
            </a:pPr>
            <a:r>
              <a:rPr lang="en-US" altLang="ko-KR" dirty="0" err="1">
                <a:highlight>
                  <a:srgbClr val="FFFF00"/>
                </a:highlight>
              </a:rPr>
              <a:t>Pseudonymization</a:t>
            </a:r>
            <a:r>
              <a:rPr lang="en-US" altLang="ko-KR" dirty="0">
                <a:highlight>
                  <a:srgbClr val="FFFF00"/>
                </a:highlight>
              </a:rPr>
              <a:t>? – possible to re-identify with the key – personal data (GDPR)</a:t>
            </a:r>
          </a:p>
          <a:p>
            <a:pPr>
              <a:defRPr/>
            </a:pPr>
            <a:endParaRPr lang="ko-KR"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A0838464-7E78-71BB-4E76-1B9F1E132B69}"/>
              </a:ext>
            </a:extLst>
          </p:cNvPr>
          <p:cNvSpPr>
            <a:spLocks noGrp="1"/>
          </p:cNvSpPr>
          <p:nvPr>
            <p:ph type="title"/>
          </p:nvPr>
        </p:nvSpPr>
        <p:spPr>
          <a:xfrm>
            <a:off x="457200" y="274638"/>
            <a:ext cx="8579296" cy="1143000"/>
          </a:xfrm>
        </p:spPr>
        <p:txBody>
          <a:bodyPr/>
          <a:lstStyle/>
          <a:p>
            <a:r>
              <a:rPr lang="en-US" altLang="ko-KR" dirty="0"/>
              <a:t>Malaysian data exemption, article 45(2)</a:t>
            </a:r>
            <a:endParaRPr lang="ko-KR" altLang="en-US" dirty="0"/>
          </a:p>
        </p:txBody>
      </p:sp>
      <p:sp>
        <p:nvSpPr>
          <p:cNvPr id="3" name="내용 개체 틀 2">
            <a:extLst>
              <a:ext uri="{FF2B5EF4-FFF2-40B4-BE49-F238E27FC236}">
                <a16:creationId xmlns:a16="http://schemas.microsoft.com/office/drawing/2014/main" id="{5E689375-7AFE-5FC4-A1DF-07591F3F881A}"/>
              </a:ext>
            </a:extLst>
          </p:cNvPr>
          <p:cNvSpPr>
            <a:spLocks noGrp="1"/>
          </p:cNvSpPr>
          <p:nvPr>
            <p:ph idx="1"/>
          </p:nvPr>
        </p:nvSpPr>
        <p:spPr>
          <a:xfrm>
            <a:off x="457200" y="1692276"/>
            <a:ext cx="8229600" cy="5165724"/>
          </a:xfrm>
        </p:spPr>
        <p:txBody>
          <a:bodyPr>
            <a:normAutofit lnSpcReduction="10000"/>
          </a:bodyPr>
          <a:lstStyle/>
          <a:p>
            <a:pPr marL="0" indent="0">
              <a:buNone/>
              <a:defRPr/>
            </a:pPr>
            <a:r>
              <a:rPr lang="en-US" altLang="ko-KR" dirty="0"/>
              <a:t>•(c) processed for preparing statistics or carrying out research shall be exempted from the General Principle, Notice and Choice Principle, Disclosure Principle and Access Principle and other related provisions of this Act, provided that such personal data is not processed for any other purpose and </a:t>
            </a:r>
            <a:r>
              <a:rPr lang="en-US" altLang="ko-KR" dirty="0">
                <a:highlight>
                  <a:srgbClr val="FFFF00"/>
                </a:highlight>
              </a:rPr>
              <a:t>that the resulting statistics or the results of the research are not made available in a form which identifies the data subject</a:t>
            </a:r>
            <a:r>
              <a:rPr lang="en-US" altLang="ko-KR" dirty="0"/>
              <a:t>;</a:t>
            </a:r>
            <a:endParaRPr lang="ko-KR" altLang="en-US" dirty="0"/>
          </a:p>
        </p:txBody>
      </p:sp>
    </p:spTree>
    <p:extLst>
      <p:ext uri="{BB962C8B-B14F-4D97-AF65-F5344CB8AC3E}">
        <p14:creationId xmlns:p14="http://schemas.microsoft.com/office/powerpoint/2010/main" val="37300397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제목 1">
            <a:extLst>
              <a:ext uri="{FF2B5EF4-FFF2-40B4-BE49-F238E27FC236}">
                <a16:creationId xmlns:a16="http://schemas.microsoft.com/office/drawing/2014/main" id="{A0838464-7E78-71BB-4E76-1B9F1E132B69}"/>
              </a:ext>
            </a:extLst>
          </p:cNvPr>
          <p:cNvSpPr>
            <a:spLocks noGrp="1"/>
          </p:cNvSpPr>
          <p:nvPr>
            <p:ph type="title"/>
          </p:nvPr>
        </p:nvSpPr>
        <p:spPr>
          <a:xfrm>
            <a:off x="457200" y="274638"/>
            <a:ext cx="8579296" cy="1143000"/>
          </a:xfrm>
        </p:spPr>
        <p:txBody>
          <a:bodyPr/>
          <a:lstStyle/>
          <a:p>
            <a:r>
              <a:rPr lang="en-US" altLang="ko-KR" dirty="0"/>
              <a:t>Difference with GDPR</a:t>
            </a:r>
            <a:endParaRPr lang="ko-KR" altLang="en-US" dirty="0"/>
          </a:p>
        </p:txBody>
      </p:sp>
      <p:sp>
        <p:nvSpPr>
          <p:cNvPr id="3" name="내용 개체 틀 2">
            <a:extLst>
              <a:ext uri="{FF2B5EF4-FFF2-40B4-BE49-F238E27FC236}">
                <a16:creationId xmlns:a16="http://schemas.microsoft.com/office/drawing/2014/main" id="{5E689375-7AFE-5FC4-A1DF-07591F3F881A}"/>
              </a:ext>
            </a:extLst>
          </p:cNvPr>
          <p:cNvSpPr>
            <a:spLocks noGrp="1"/>
          </p:cNvSpPr>
          <p:nvPr>
            <p:ph idx="1"/>
          </p:nvPr>
        </p:nvSpPr>
        <p:spPr>
          <a:xfrm>
            <a:off x="457200" y="1415758"/>
            <a:ext cx="8579296" cy="5442242"/>
          </a:xfrm>
        </p:spPr>
        <p:txBody>
          <a:bodyPr>
            <a:normAutofit fontScale="85000" lnSpcReduction="20000"/>
          </a:bodyPr>
          <a:lstStyle/>
          <a:p>
            <a:pPr marL="0" indent="0">
              <a:buNone/>
              <a:defRPr/>
            </a:pPr>
            <a:r>
              <a:rPr lang="en-US" altLang="ko-KR" dirty="0"/>
              <a:t>•Pseudonymized data is still protected by data protection law. </a:t>
            </a:r>
          </a:p>
          <a:p>
            <a:pPr marL="0" indent="0">
              <a:buNone/>
              <a:defRPr/>
            </a:pPr>
            <a:r>
              <a:rPr lang="en-US" altLang="ko-KR" dirty="0"/>
              <a:t>No consent regime but access, correction, etc. </a:t>
            </a:r>
          </a:p>
          <a:p>
            <a:pPr marL="0" indent="0">
              <a:buNone/>
              <a:defRPr/>
            </a:pPr>
            <a:endParaRPr lang="en-US" altLang="ko-KR" dirty="0"/>
          </a:p>
          <a:p>
            <a:pPr marL="0" indent="0">
              <a:buNone/>
              <a:defRPr/>
            </a:pPr>
            <a:r>
              <a:rPr lang="en-US" altLang="ko-KR" dirty="0"/>
              <a:t>AI depends on big pseudonymized data.</a:t>
            </a:r>
          </a:p>
          <a:p>
            <a:pPr marL="0" indent="0">
              <a:buNone/>
              <a:defRPr/>
            </a:pPr>
            <a:r>
              <a:rPr lang="en-US" altLang="ko-KR" dirty="0"/>
              <a:t>Big Three problems with AI:  </a:t>
            </a:r>
          </a:p>
          <a:p>
            <a:pPr marL="0" indent="0">
              <a:buNone/>
              <a:defRPr/>
            </a:pPr>
            <a:r>
              <a:rPr lang="en-US" altLang="ko-KR" dirty="0"/>
              <a:t>- “Garbage in Garbage out” – algorithmic affirmative action needed</a:t>
            </a:r>
          </a:p>
          <a:p>
            <a:pPr>
              <a:buFontTx/>
              <a:buChar char="-"/>
              <a:defRPr/>
            </a:pPr>
            <a:r>
              <a:rPr lang="en-US" altLang="ko-KR" dirty="0"/>
              <a:t>Data monopoly - data portability</a:t>
            </a:r>
          </a:p>
          <a:p>
            <a:pPr>
              <a:buFontTx/>
              <a:buChar char="-"/>
              <a:defRPr/>
            </a:pPr>
            <a:r>
              <a:rPr lang="en-US" altLang="ko-KR" dirty="0"/>
              <a:t>Income inequality - ??</a:t>
            </a:r>
          </a:p>
          <a:p>
            <a:pPr marL="0" indent="0">
              <a:buNone/>
              <a:defRPr/>
            </a:pPr>
            <a:endParaRPr lang="en-US" altLang="ko-KR" dirty="0"/>
          </a:p>
          <a:p>
            <a:pPr marL="0" indent="0">
              <a:buNone/>
              <a:defRPr/>
            </a:pPr>
            <a:r>
              <a:rPr lang="en-US" altLang="ko-KR" dirty="0"/>
              <a:t>Anyway, to supply data portability and open ”affirmative action”, we need to apply data protection law on pseudonymized data.    </a:t>
            </a:r>
          </a:p>
          <a:p>
            <a:pPr marL="0" indent="0">
              <a:buNone/>
              <a:defRPr/>
            </a:pPr>
            <a:endParaRPr lang="en-US" altLang="ko-KR" dirty="0"/>
          </a:p>
          <a:p>
            <a:pPr marL="0" indent="0">
              <a:buNone/>
              <a:defRPr/>
            </a:pPr>
            <a:endParaRPr lang="ko-KR" altLang="en-US" dirty="0"/>
          </a:p>
        </p:txBody>
      </p:sp>
    </p:spTree>
    <p:extLst>
      <p:ext uri="{BB962C8B-B14F-4D97-AF65-F5344CB8AC3E}">
        <p14:creationId xmlns:p14="http://schemas.microsoft.com/office/powerpoint/2010/main" val="2064504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3BA30-A43D-49E3-1F42-87778BB04516}"/>
              </a:ext>
            </a:extLst>
          </p:cNvPr>
          <p:cNvSpPr>
            <a:spLocks noGrp="1"/>
          </p:cNvSpPr>
          <p:nvPr>
            <p:ph type="title"/>
          </p:nvPr>
        </p:nvSpPr>
        <p:spPr>
          <a:xfrm>
            <a:off x="493204" y="116632"/>
            <a:ext cx="8229600" cy="1143000"/>
          </a:xfrm>
        </p:spPr>
        <p:txBody>
          <a:bodyPr/>
          <a:lstStyle/>
          <a:p>
            <a:r>
              <a:rPr lang="en-US" dirty="0"/>
              <a:t>What is private?</a:t>
            </a:r>
          </a:p>
        </p:txBody>
      </p:sp>
      <p:sp>
        <p:nvSpPr>
          <p:cNvPr id="3" name="Content Placeholder 2">
            <a:extLst>
              <a:ext uri="{FF2B5EF4-FFF2-40B4-BE49-F238E27FC236}">
                <a16:creationId xmlns:a16="http://schemas.microsoft.com/office/drawing/2014/main" id="{FD7B0A08-237D-C6D0-0867-79BCEFA7FF08}"/>
              </a:ext>
            </a:extLst>
          </p:cNvPr>
          <p:cNvSpPr>
            <a:spLocks noGrp="1"/>
          </p:cNvSpPr>
          <p:nvPr>
            <p:ph idx="1"/>
          </p:nvPr>
        </p:nvSpPr>
        <p:spPr>
          <a:xfrm>
            <a:off x="251520" y="1301006"/>
            <a:ext cx="8712968" cy="5440362"/>
          </a:xfrm>
        </p:spPr>
        <p:txBody>
          <a:bodyPr>
            <a:normAutofit fontScale="85000" lnSpcReduction="20000"/>
          </a:bodyPr>
          <a:lstStyle/>
          <a:p>
            <a:r>
              <a:rPr lang="en-US" altLang="ko-KR" dirty="0">
                <a:sym typeface="Wingdings" panose="05000000000000000000" pitchFamily="2" charset="2"/>
              </a:rPr>
              <a:t>US: categorical (black &amp; white) </a:t>
            </a:r>
            <a:r>
              <a:rPr lang="en-US" altLang="ko-KR" b="1" dirty="0">
                <a:sym typeface="Wingdings" panose="05000000000000000000" pitchFamily="2" charset="2"/>
              </a:rPr>
              <a:t>3rd party doctrine</a:t>
            </a:r>
            <a:r>
              <a:rPr lang="en-US" altLang="ko-KR" dirty="0">
                <a:sym typeface="Wingdings" panose="05000000000000000000" pitchFamily="2" charset="2"/>
              </a:rPr>
              <a:t> – Supreme Court: “metadata acquisition not a “search” so not need warrant” but US Congress changed law by making some metadata subject to court order</a:t>
            </a:r>
          </a:p>
          <a:p>
            <a:r>
              <a:rPr lang="en-US" altLang="ko-KR" dirty="0">
                <a:sym typeface="Wingdings" panose="05000000000000000000" pitchFamily="2" charset="2"/>
              </a:rPr>
              <a:t>EU: incremental - e.g. walking in gay pride march not considered voluntary giving up of privacy</a:t>
            </a:r>
          </a:p>
          <a:p>
            <a:r>
              <a:rPr lang="en-US" altLang="ko-KR" dirty="0">
                <a:sym typeface="Wingdings" panose="05000000000000000000" pitchFamily="2" charset="2"/>
              </a:rPr>
              <a:t>US:  becoming more incremental – </a:t>
            </a:r>
            <a:r>
              <a:rPr lang="en-US" altLang="ko-KR" b="1" dirty="0">
                <a:sym typeface="Wingdings" panose="05000000000000000000" pitchFamily="2" charset="2"/>
              </a:rPr>
              <a:t>Jones</a:t>
            </a:r>
            <a:r>
              <a:rPr lang="en-US" altLang="ko-KR" dirty="0">
                <a:sym typeface="Wingdings" panose="05000000000000000000" pitchFamily="2" charset="2"/>
              </a:rPr>
              <a:t> (location tracking),</a:t>
            </a:r>
            <a:r>
              <a:rPr lang="en-US" altLang="ko-KR" b="1" dirty="0">
                <a:sym typeface="Wingdings" panose="05000000000000000000" pitchFamily="2" charset="2"/>
              </a:rPr>
              <a:t> Riley</a:t>
            </a:r>
            <a:r>
              <a:rPr lang="en-US" altLang="ko-KR" dirty="0">
                <a:sym typeface="Wingdings" panose="05000000000000000000" pitchFamily="2" charset="2"/>
              </a:rPr>
              <a:t>(mobile phone search), </a:t>
            </a:r>
            <a:r>
              <a:rPr lang="en-US" altLang="ko-KR" b="1" dirty="0">
                <a:sym typeface="Wingdings" panose="05000000000000000000" pitchFamily="2" charset="2"/>
              </a:rPr>
              <a:t>Carpenter</a:t>
            </a:r>
            <a:r>
              <a:rPr lang="en-US" altLang="ko-KR" dirty="0">
                <a:sym typeface="Wingdings" panose="05000000000000000000" pitchFamily="2" charset="2"/>
              </a:rPr>
              <a:t> (cell tower location no 3</a:t>
            </a:r>
            <a:r>
              <a:rPr lang="en-US" altLang="ko-KR" baseline="30000" dirty="0">
                <a:sym typeface="Wingdings" panose="05000000000000000000" pitchFamily="2" charset="2"/>
              </a:rPr>
              <a:t>rd</a:t>
            </a:r>
            <a:r>
              <a:rPr lang="en-US" altLang="ko-KR" dirty="0">
                <a:sym typeface="Wingdings" panose="05000000000000000000" pitchFamily="2" charset="2"/>
              </a:rPr>
              <a:t> party doctrine)</a:t>
            </a:r>
          </a:p>
          <a:p>
            <a:r>
              <a:rPr lang="en-US" altLang="ko-KR" dirty="0">
                <a:sym typeface="Wingdings" panose="05000000000000000000" pitchFamily="2" charset="2"/>
              </a:rPr>
              <a:t>Anyway, when it comes to criminal investigation, EU=US because of public interest –e.g. French police collecting info at gay pride march will not need warrant. </a:t>
            </a:r>
            <a:r>
              <a:rPr lang="en-US" altLang="ko-KR" b="1" u="sng" dirty="0">
                <a:sym typeface="Wingdings" panose="05000000000000000000" pitchFamily="2" charset="2"/>
              </a:rPr>
              <a:t>Difference is when private parties collect and use data.</a:t>
            </a:r>
            <a:endParaRPr lang="en-US" b="1" u="sng" dirty="0"/>
          </a:p>
        </p:txBody>
      </p:sp>
    </p:spTree>
    <p:extLst>
      <p:ext uri="{BB962C8B-B14F-4D97-AF65-F5344CB8AC3E}">
        <p14:creationId xmlns:p14="http://schemas.microsoft.com/office/powerpoint/2010/main" val="2039854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제목 1">
            <a:extLst>
              <a:ext uri="{FF2B5EF4-FFF2-40B4-BE49-F238E27FC236}">
                <a16:creationId xmlns:a16="http://schemas.microsoft.com/office/drawing/2014/main" id="{C649A65C-5D6E-6D3F-1F18-D038D394C53B}"/>
              </a:ext>
            </a:extLst>
          </p:cNvPr>
          <p:cNvSpPr>
            <a:spLocks noGrp="1"/>
          </p:cNvSpPr>
          <p:nvPr>
            <p:ph type="title"/>
          </p:nvPr>
        </p:nvSpPr>
        <p:spPr/>
        <p:txBody>
          <a:bodyPr/>
          <a:lstStyle/>
          <a:p>
            <a:pPr eaLnBrk="1" hangingPunct="1"/>
            <a:r>
              <a:rPr lang="en-US" altLang="ko-KR" dirty="0"/>
              <a:t>Data Protection Law</a:t>
            </a:r>
            <a:endParaRPr lang="ko-KR" altLang="en-US" dirty="0"/>
          </a:p>
        </p:txBody>
      </p:sp>
      <p:sp>
        <p:nvSpPr>
          <p:cNvPr id="3" name="내용 개체 틀 2">
            <a:extLst>
              <a:ext uri="{FF2B5EF4-FFF2-40B4-BE49-F238E27FC236}">
                <a16:creationId xmlns:a16="http://schemas.microsoft.com/office/drawing/2014/main" id="{4D82D041-298E-3A45-97BE-B9C2DD53173D}"/>
              </a:ext>
            </a:extLst>
          </p:cNvPr>
          <p:cNvSpPr>
            <a:spLocks noGrp="1"/>
          </p:cNvSpPr>
          <p:nvPr>
            <p:ph idx="1"/>
          </p:nvPr>
        </p:nvSpPr>
        <p:spPr>
          <a:xfrm>
            <a:off x="457200" y="1600200"/>
            <a:ext cx="8229600" cy="4983162"/>
          </a:xfrm>
        </p:spPr>
        <p:txBody>
          <a:bodyPr rtlCol="0">
            <a:normAutofit fontScale="70000" lnSpcReduction="20000"/>
          </a:bodyPr>
          <a:lstStyle/>
          <a:p>
            <a:pPr eaLnBrk="1" fontAlgn="auto" hangingPunct="1">
              <a:spcAft>
                <a:spcPts val="0"/>
              </a:spcAft>
              <a:defRPr/>
            </a:pPr>
            <a:r>
              <a:rPr lang="en-US" altLang="ko-KR" dirty="0"/>
              <a:t>Definitions: </a:t>
            </a:r>
          </a:p>
          <a:p>
            <a:pPr lvl="1" eaLnBrk="1" fontAlgn="auto" hangingPunct="1">
              <a:spcAft>
                <a:spcPts val="0"/>
              </a:spcAft>
              <a:defRPr/>
            </a:pPr>
            <a:r>
              <a:rPr lang="en-US" altLang="ko-KR" dirty="0"/>
              <a:t>Personal Data – all data about an identifiable person – INCLUDING PUBLIC DATA</a:t>
            </a:r>
          </a:p>
          <a:p>
            <a:pPr lvl="1" eaLnBrk="1" fontAlgn="auto" hangingPunct="1">
              <a:spcAft>
                <a:spcPts val="0"/>
              </a:spcAft>
              <a:defRPr/>
            </a:pPr>
            <a:r>
              <a:rPr lang="en-US" altLang="ko-KR" dirty="0"/>
              <a:t>Data Subject – the person whom the personal data is about</a:t>
            </a:r>
          </a:p>
          <a:p>
            <a:pPr lvl="1" eaLnBrk="1" fontAlgn="auto" hangingPunct="1">
              <a:spcAft>
                <a:spcPts val="0"/>
              </a:spcAft>
              <a:defRPr/>
            </a:pPr>
            <a:r>
              <a:rPr lang="en-US" altLang="ko-KR" dirty="0"/>
              <a:t>Data File – an aggregate of personal data made easily searchable</a:t>
            </a:r>
          </a:p>
          <a:p>
            <a:pPr lvl="1" eaLnBrk="1" fontAlgn="auto" hangingPunct="1">
              <a:spcAft>
                <a:spcPts val="0"/>
              </a:spcAft>
              <a:defRPr/>
            </a:pPr>
            <a:r>
              <a:rPr lang="en-US" altLang="ko-KR" dirty="0"/>
              <a:t>Data Controller – a person who operates the data file for business purposes</a:t>
            </a:r>
          </a:p>
          <a:p>
            <a:pPr marL="457200" lvl="1" indent="0" eaLnBrk="1" fontAlgn="auto" hangingPunct="1">
              <a:spcAft>
                <a:spcPts val="0"/>
              </a:spcAft>
              <a:buFont typeface="Arial" panose="020B0604020202020204" pitchFamily="34" charset="0"/>
              <a:buNone/>
              <a:defRPr/>
            </a:pPr>
            <a:endParaRPr lang="en-US" altLang="ko-KR" dirty="0"/>
          </a:p>
          <a:p>
            <a:pPr eaLnBrk="1" fontAlgn="auto" hangingPunct="1">
              <a:spcAft>
                <a:spcPts val="0"/>
              </a:spcAft>
              <a:defRPr/>
            </a:pPr>
            <a:r>
              <a:rPr lang="en-US" altLang="ko-KR" dirty="0"/>
              <a:t>Consent Right:  </a:t>
            </a:r>
            <a:r>
              <a:rPr lang="en-US" altLang="ko-KR" b="1" dirty="0"/>
              <a:t>All Data Controllers must NOT process unless Consented to by Data Subjects EXCEPT.</a:t>
            </a:r>
            <a:r>
              <a:rPr lang="ko-KR" altLang="en-US" b="1" dirty="0"/>
              <a:t> </a:t>
            </a:r>
            <a:r>
              <a:rPr lang="en-US" altLang="ko-KR" b="1" dirty="0"/>
              <a:t>.</a:t>
            </a:r>
            <a:r>
              <a:rPr lang="ko-KR" altLang="en-US" b="1" dirty="0"/>
              <a:t> </a:t>
            </a:r>
            <a:r>
              <a:rPr lang="en-US" altLang="ko-KR" b="1" dirty="0"/>
              <a:t>. Public interest, etc. </a:t>
            </a:r>
          </a:p>
          <a:p>
            <a:pPr marL="0" indent="0" eaLnBrk="1" fontAlgn="auto" hangingPunct="1">
              <a:spcAft>
                <a:spcPts val="0"/>
              </a:spcAft>
              <a:buFont typeface="Arial" panose="020B0604020202020204" pitchFamily="34" charset="0"/>
              <a:buNone/>
              <a:defRPr/>
            </a:pPr>
            <a:endParaRPr lang="en-US" altLang="ko-KR" dirty="0"/>
          </a:p>
          <a:p>
            <a:pPr eaLnBrk="1" fontAlgn="auto" hangingPunct="1">
              <a:spcAft>
                <a:spcPts val="0"/>
              </a:spcAft>
              <a:defRPr/>
            </a:pPr>
            <a:r>
              <a:rPr lang="en-US" altLang="ko-KR" b="1" dirty="0"/>
              <a:t>ALSO, </a:t>
            </a:r>
            <a:r>
              <a:rPr lang="en-US" altLang="ko-KR" dirty="0"/>
              <a:t>Data Subjects have </a:t>
            </a:r>
            <a:r>
              <a:rPr lang="en-US" altLang="ko-KR" b="1" dirty="0"/>
              <a:t>absolute [can’t be forfeited by consent] </a:t>
            </a:r>
            <a:r>
              <a:rPr lang="en-US" altLang="ko-KR" dirty="0"/>
              <a:t>right of access, right of correction, right to oppose/stop processing (RTBF?), right to delete (RTBF?), and right to receive notifications of breach.</a:t>
            </a:r>
            <a:endParaRPr lang="ko-KR"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제목 1">
            <a:extLst>
              <a:ext uri="{FF2B5EF4-FFF2-40B4-BE49-F238E27FC236}">
                <a16:creationId xmlns:a16="http://schemas.microsoft.com/office/drawing/2014/main" id="{2EA09464-C49A-9A08-6514-1C692EAA060F}"/>
              </a:ext>
            </a:extLst>
          </p:cNvPr>
          <p:cNvSpPr>
            <a:spLocks noGrp="1"/>
          </p:cNvSpPr>
          <p:nvPr>
            <p:ph type="title"/>
          </p:nvPr>
        </p:nvSpPr>
        <p:spPr/>
        <p:txBody>
          <a:bodyPr/>
          <a:lstStyle/>
          <a:p>
            <a:r>
              <a:rPr lang="en-US" altLang="ko-KR" sz="3600"/>
              <a:t>Rights of data subjects (= duties of data controllers)</a:t>
            </a:r>
            <a:endParaRPr lang="ko-KR" altLang="en-US" sz="3600"/>
          </a:p>
        </p:txBody>
      </p:sp>
      <p:sp>
        <p:nvSpPr>
          <p:cNvPr id="3" name="내용 개체 틀 2">
            <a:extLst>
              <a:ext uri="{FF2B5EF4-FFF2-40B4-BE49-F238E27FC236}">
                <a16:creationId xmlns:a16="http://schemas.microsoft.com/office/drawing/2014/main" id="{3A7958E0-3A61-3B82-28F5-DF81C2E9AF41}"/>
              </a:ext>
            </a:extLst>
          </p:cNvPr>
          <p:cNvSpPr>
            <a:spLocks noGrp="1"/>
          </p:cNvSpPr>
          <p:nvPr>
            <p:ph idx="1"/>
          </p:nvPr>
        </p:nvSpPr>
        <p:spPr>
          <a:xfrm>
            <a:off x="457200" y="1600200"/>
            <a:ext cx="8229600" cy="4983162"/>
          </a:xfrm>
        </p:spPr>
        <p:txBody>
          <a:bodyPr>
            <a:normAutofit fontScale="92500" lnSpcReduction="10000"/>
          </a:bodyPr>
          <a:lstStyle/>
          <a:p>
            <a:pPr eaLnBrk="1" fontAlgn="auto" hangingPunct="1">
              <a:spcAft>
                <a:spcPts val="0"/>
              </a:spcAft>
              <a:defRPr/>
            </a:pPr>
            <a:r>
              <a:rPr lang="en-US" altLang="ko-KR" dirty="0"/>
              <a:t>Specific Consent for collection, use, disclosure, or any other kind of processing</a:t>
            </a:r>
          </a:p>
          <a:p>
            <a:pPr eaLnBrk="1" fontAlgn="auto" hangingPunct="1">
              <a:spcAft>
                <a:spcPts val="0"/>
              </a:spcAft>
              <a:defRPr/>
            </a:pPr>
            <a:r>
              <a:rPr lang="en-US" altLang="ko-KR" dirty="0"/>
              <a:t>Notification to data subject in event of collection from 3</a:t>
            </a:r>
            <a:r>
              <a:rPr lang="en-US" altLang="ko-KR" baseline="30000" dirty="0"/>
              <a:t>rd</a:t>
            </a:r>
            <a:r>
              <a:rPr lang="en-US" altLang="ko-KR" dirty="0"/>
              <a:t> party</a:t>
            </a:r>
          </a:p>
          <a:p>
            <a:pPr eaLnBrk="1" fontAlgn="auto" hangingPunct="1">
              <a:spcAft>
                <a:spcPts val="0"/>
              </a:spcAft>
              <a:defRPr/>
            </a:pPr>
            <a:r>
              <a:rPr lang="en-US" altLang="ko-KR" dirty="0"/>
              <a:t>Right to inspect (access)</a:t>
            </a:r>
          </a:p>
          <a:p>
            <a:pPr eaLnBrk="1" fontAlgn="auto" hangingPunct="1">
              <a:spcAft>
                <a:spcPts val="0"/>
              </a:spcAft>
              <a:defRPr/>
            </a:pPr>
            <a:r>
              <a:rPr lang="en-US" altLang="ko-KR" dirty="0"/>
              <a:t>Right to correct </a:t>
            </a:r>
          </a:p>
          <a:p>
            <a:pPr eaLnBrk="1" fontAlgn="auto" hangingPunct="1">
              <a:spcAft>
                <a:spcPts val="0"/>
              </a:spcAft>
              <a:defRPr/>
            </a:pPr>
            <a:r>
              <a:rPr lang="en-US" altLang="ko-KR" dirty="0"/>
              <a:t>Right to “opt out” or delete data about themselves</a:t>
            </a:r>
          </a:p>
          <a:p>
            <a:pPr eaLnBrk="1" fontAlgn="auto" hangingPunct="1">
              <a:spcAft>
                <a:spcPts val="0"/>
              </a:spcAft>
              <a:defRPr/>
            </a:pPr>
            <a:r>
              <a:rPr lang="en-US" altLang="ko-KR" dirty="0"/>
              <a:t>Notification to data subject in event of breach</a:t>
            </a:r>
            <a:endParaRPr lang="ko-K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제목 1">
            <a:extLst>
              <a:ext uri="{FF2B5EF4-FFF2-40B4-BE49-F238E27FC236}">
                <a16:creationId xmlns:a16="http://schemas.microsoft.com/office/drawing/2014/main" id="{5BCA0C66-5450-93A3-5C17-4A9151D5A24F}"/>
              </a:ext>
            </a:extLst>
          </p:cNvPr>
          <p:cNvSpPr>
            <a:spLocks noGrp="1"/>
          </p:cNvSpPr>
          <p:nvPr>
            <p:ph type="title"/>
          </p:nvPr>
        </p:nvSpPr>
        <p:spPr/>
        <p:txBody>
          <a:bodyPr/>
          <a:lstStyle/>
          <a:p>
            <a:r>
              <a:rPr lang="en-US" altLang="ko-KR" sz="3200" dirty="0"/>
              <a:t>Classical privacy vs. modern broader privacy (data protection law)</a:t>
            </a:r>
            <a:endParaRPr lang="ko-KR" altLang="en-US" sz="3200" dirty="0"/>
          </a:p>
        </p:txBody>
      </p:sp>
      <p:sp>
        <p:nvSpPr>
          <p:cNvPr id="9219" name="내용 개체 틀 2">
            <a:extLst>
              <a:ext uri="{FF2B5EF4-FFF2-40B4-BE49-F238E27FC236}">
                <a16:creationId xmlns:a16="http://schemas.microsoft.com/office/drawing/2014/main" id="{B9AAB700-B32E-F297-5C88-A365DEFAF096}"/>
              </a:ext>
            </a:extLst>
          </p:cNvPr>
          <p:cNvSpPr>
            <a:spLocks noGrp="1"/>
          </p:cNvSpPr>
          <p:nvPr>
            <p:ph sz="half" idx="1"/>
          </p:nvPr>
        </p:nvSpPr>
        <p:spPr/>
        <p:txBody>
          <a:bodyPr>
            <a:normAutofit fontScale="92500" lnSpcReduction="10000"/>
          </a:bodyPr>
          <a:lstStyle/>
          <a:p>
            <a:pPr>
              <a:defRPr/>
            </a:pPr>
            <a:r>
              <a:rPr lang="en-US" altLang="ko-KR" dirty="0"/>
              <a:t>Privacy </a:t>
            </a:r>
          </a:p>
          <a:p>
            <a:pPr lvl="1">
              <a:defRPr/>
            </a:pPr>
            <a:r>
              <a:rPr lang="en-US" altLang="ko-KR" dirty="0"/>
              <a:t>Applicable only to confidential information</a:t>
            </a:r>
          </a:p>
          <a:p>
            <a:pPr lvl="1">
              <a:defRPr/>
            </a:pPr>
            <a:r>
              <a:rPr lang="en-US" altLang="ko-KR" dirty="0"/>
              <a:t>Protects only from collection and disclosure (usually to the public) </a:t>
            </a:r>
            <a:r>
              <a:rPr lang="en-US" altLang="ko-KR" b="1" u="sng" dirty="0"/>
              <a:t>against data subject’s will</a:t>
            </a:r>
          </a:p>
        </p:txBody>
      </p:sp>
      <p:sp>
        <p:nvSpPr>
          <p:cNvPr id="18435" name="내용 개체 틀 3">
            <a:extLst>
              <a:ext uri="{FF2B5EF4-FFF2-40B4-BE49-F238E27FC236}">
                <a16:creationId xmlns:a16="http://schemas.microsoft.com/office/drawing/2014/main" id="{15C61043-0FC2-983C-ECE8-2D02988C3A9D}"/>
              </a:ext>
            </a:extLst>
          </p:cNvPr>
          <p:cNvSpPr>
            <a:spLocks noGrp="1"/>
          </p:cNvSpPr>
          <p:nvPr>
            <p:ph sz="half" idx="2"/>
          </p:nvPr>
        </p:nvSpPr>
        <p:spPr/>
        <p:txBody>
          <a:bodyPr>
            <a:normAutofit fontScale="92500" lnSpcReduction="10000"/>
          </a:bodyPr>
          <a:lstStyle/>
          <a:p>
            <a:r>
              <a:rPr lang="en-US" altLang="ko-KR" dirty="0"/>
              <a:t>Data protection</a:t>
            </a:r>
          </a:p>
          <a:p>
            <a:pPr lvl="1"/>
            <a:r>
              <a:rPr lang="en-US" altLang="ko-KR" dirty="0"/>
              <a:t>Usually applies to all information including non-confidential ones</a:t>
            </a:r>
          </a:p>
          <a:p>
            <a:pPr lvl="1"/>
            <a:r>
              <a:rPr lang="en-US" altLang="ko-KR" dirty="0"/>
              <a:t>Protects from collection and disclosure </a:t>
            </a:r>
            <a:r>
              <a:rPr lang="en-US" altLang="ko-KR" u="sng" dirty="0"/>
              <a:t>not</a:t>
            </a:r>
            <a:r>
              <a:rPr lang="ko-KR" altLang="en-US" u="sng" dirty="0"/>
              <a:t> </a:t>
            </a:r>
            <a:r>
              <a:rPr lang="en-US" altLang="ko-KR" u="sng" dirty="0"/>
              <a:t>affirmatively approved by data subject</a:t>
            </a:r>
          </a:p>
          <a:p>
            <a:pPr marL="457200" lvl="1" indent="0">
              <a:buNone/>
            </a:pPr>
            <a:endParaRPr lang="en-US" altLang="ko-KR" u="sng" dirty="0"/>
          </a:p>
          <a:p>
            <a:pPr marL="457200" lvl="1" indent="0">
              <a:buNone/>
            </a:pPr>
            <a:r>
              <a:rPr lang="en-US" altLang="ko-KR" dirty="0"/>
              <a:t>Default: </a:t>
            </a:r>
            <a:r>
              <a:rPr lang="en-US" altLang="ko-KR" b="1" dirty="0"/>
              <a:t>All personal information is “private” unless indicated otherwise!</a:t>
            </a:r>
          </a:p>
          <a:p>
            <a:pPr marL="457200" lvl="1" indent="0">
              <a:buNone/>
            </a:pPr>
            <a:endParaRPr lang="en-US" altLang="ko-KR"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C7973-91D1-B4BC-046D-792F9D5CAF36}"/>
              </a:ext>
            </a:extLst>
          </p:cNvPr>
          <p:cNvSpPr>
            <a:spLocks noGrp="1"/>
          </p:cNvSpPr>
          <p:nvPr>
            <p:ph type="title"/>
          </p:nvPr>
        </p:nvSpPr>
        <p:spPr/>
        <p:txBody>
          <a:bodyPr/>
          <a:lstStyle/>
          <a:p>
            <a:r>
              <a:rPr lang="en-US" dirty="0"/>
              <a:t>Own Data about Oneself</a:t>
            </a:r>
          </a:p>
        </p:txBody>
      </p:sp>
      <p:sp>
        <p:nvSpPr>
          <p:cNvPr id="3" name="Content Placeholder 2">
            <a:extLst>
              <a:ext uri="{FF2B5EF4-FFF2-40B4-BE49-F238E27FC236}">
                <a16:creationId xmlns:a16="http://schemas.microsoft.com/office/drawing/2014/main" id="{11E6032A-4A12-0EB8-F327-AEE2CE50012D}"/>
              </a:ext>
            </a:extLst>
          </p:cNvPr>
          <p:cNvSpPr>
            <a:spLocks noGrp="1"/>
          </p:cNvSpPr>
          <p:nvPr>
            <p:ph idx="1"/>
          </p:nvPr>
        </p:nvSpPr>
        <p:spPr>
          <a:xfrm>
            <a:off x="457200" y="1600200"/>
            <a:ext cx="8229600" cy="4983162"/>
          </a:xfrm>
        </p:spPr>
        <p:txBody>
          <a:bodyPr>
            <a:normAutofit fontScale="70000" lnSpcReduction="20000"/>
          </a:bodyPr>
          <a:lstStyle/>
          <a:p>
            <a:pPr lvl="1">
              <a:buFont typeface="Arial" charset="0"/>
              <a:buChar char="•"/>
              <a:defRPr/>
            </a:pPr>
            <a:r>
              <a:rPr lang="en-US" altLang="ko-KR" dirty="0"/>
              <a:t>“K.S. Park is a Professor.”</a:t>
            </a:r>
          </a:p>
          <a:p>
            <a:pPr lvl="1">
              <a:buFont typeface="Arial" charset="0"/>
              <a:buChar char="•"/>
              <a:defRPr/>
            </a:pPr>
            <a:r>
              <a:rPr lang="en-US" altLang="ko-KR" dirty="0"/>
              <a:t>Let’s assume you run an educational website and want to spread info about K.S. Park.  You need my consent to receive that data?</a:t>
            </a:r>
          </a:p>
          <a:p>
            <a:pPr lvl="1">
              <a:buFont typeface="Arial" charset="0"/>
              <a:buChar char="•"/>
              <a:defRPr/>
            </a:pPr>
            <a:r>
              <a:rPr lang="en-US" altLang="ko-KR" dirty="0"/>
              <a:t>You need my consent for you to relay that data to a 3</a:t>
            </a:r>
            <a:r>
              <a:rPr lang="en-US" altLang="ko-KR" baseline="30000" dirty="0"/>
              <a:t>rd</a:t>
            </a:r>
            <a:r>
              <a:rPr lang="en-US" altLang="ko-KR" dirty="0"/>
              <a:t> person?</a:t>
            </a:r>
          </a:p>
          <a:p>
            <a:pPr lvl="1">
              <a:buFont typeface="Arial" charset="0"/>
              <a:buChar char="•"/>
              <a:defRPr/>
            </a:pPr>
            <a:r>
              <a:rPr lang="en-US" altLang="ko-KR" dirty="0"/>
              <a:t>You need my consent for you to use that data in making comments about me? </a:t>
            </a:r>
          </a:p>
          <a:p>
            <a:pPr marL="0" indent="0">
              <a:buNone/>
            </a:pPr>
            <a:endParaRPr lang="en-US" altLang="ko-KR" dirty="0"/>
          </a:p>
          <a:p>
            <a:r>
              <a:rPr lang="en-US" altLang="ko-KR" dirty="0"/>
              <a:t>Owning data as if you own a car </a:t>
            </a:r>
            <a:r>
              <a:rPr lang="en-US" altLang="ko-KR" dirty="0">
                <a:sym typeface="Wingdings" panose="05000000000000000000" pitchFamily="2" charset="2"/>
              </a:rPr>
              <a:t> Let’s say you let you friend borrow a car from you for weekend use inside the city </a:t>
            </a:r>
          </a:p>
          <a:p>
            <a:pPr lvl="1"/>
            <a:r>
              <a:rPr lang="en-US" altLang="ko-KR" dirty="0">
                <a:sym typeface="Wingdings" panose="05000000000000000000" pitchFamily="2" charset="2"/>
              </a:rPr>
              <a:t>consent for new use</a:t>
            </a:r>
          </a:p>
          <a:p>
            <a:pPr lvl="1"/>
            <a:r>
              <a:rPr lang="en-US" altLang="ko-KR" dirty="0">
                <a:sym typeface="Wingdings" panose="05000000000000000000" pitchFamily="2" charset="2"/>
              </a:rPr>
              <a:t>consent for transferring to a 3P </a:t>
            </a:r>
          </a:p>
          <a:p>
            <a:pPr lvl="1"/>
            <a:r>
              <a:rPr lang="en-US" altLang="ko-KR" dirty="0">
                <a:sym typeface="Wingdings" panose="05000000000000000000" pitchFamily="2" charset="2"/>
              </a:rPr>
              <a:t>right to get it back</a:t>
            </a:r>
          </a:p>
          <a:p>
            <a:pPr lvl="1"/>
            <a:r>
              <a:rPr lang="en-US" altLang="ko-KR" dirty="0">
                <a:sym typeface="Wingdings" panose="05000000000000000000" pitchFamily="2" charset="2"/>
              </a:rPr>
              <a:t>right to check</a:t>
            </a:r>
            <a:endParaRPr lang="en-US" dirty="0"/>
          </a:p>
        </p:txBody>
      </p:sp>
    </p:spTree>
    <p:extLst>
      <p:ext uri="{BB962C8B-B14F-4D97-AF65-F5344CB8AC3E}">
        <p14:creationId xmlns:p14="http://schemas.microsoft.com/office/powerpoint/2010/main" val="346442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제목 1">
            <a:extLst>
              <a:ext uri="{FF2B5EF4-FFF2-40B4-BE49-F238E27FC236}">
                <a16:creationId xmlns:a16="http://schemas.microsoft.com/office/drawing/2014/main" id="{3A3D96DF-36E3-669D-97EC-E9547674E1C1}"/>
              </a:ext>
            </a:extLst>
          </p:cNvPr>
          <p:cNvSpPr>
            <a:spLocks noGrp="1"/>
          </p:cNvSpPr>
          <p:nvPr>
            <p:ph type="title"/>
          </p:nvPr>
        </p:nvSpPr>
        <p:spPr/>
        <p:txBody>
          <a:bodyPr/>
          <a:lstStyle/>
          <a:p>
            <a:r>
              <a:rPr lang="en-US" altLang="ko-KR" dirty="0"/>
              <a:t>So, limited application</a:t>
            </a:r>
            <a:endParaRPr lang="ko-KR" altLang="en-US" dirty="0"/>
          </a:p>
        </p:txBody>
      </p:sp>
      <p:sp>
        <p:nvSpPr>
          <p:cNvPr id="3" name="내용 개체 틀 2">
            <a:extLst>
              <a:ext uri="{FF2B5EF4-FFF2-40B4-BE49-F238E27FC236}">
                <a16:creationId xmlns:a16="http://schemas.microsoft.com/office/drawing/2014/main" id="{8DD6136E-3E0B-DA40-85DF-A461222B346A}"/>
              </a:ext>
            </a:extLst>
          </p:cNvPr>
          <p:cNvSpPr>
            <a:spLocks noGrp="1"/>
          </p:cNvSpPr>
          <p:nvPr>
            <p:ph idx="1"/>
          </p:nvPr>
        </p:nvSpPr>
        <p:spPr/>
        <p:txBody>
          <a:bodyPr>
            <a:normAutofit/>
          </a:bodyPr>
          <a:lstStyle/>
          <a:p>
            <a:pPr>
              <a:buFont typeface="Arial" charset="0"/>
              <a:buChar char="•"/>
              <a:defRPr/>
            </a:pPr>
            <a:r>
              <a:rPr lang="en-US" altLang="ko-KR" dirty="0"/>
              <a:t>Applied only against DATA CONTROLLERS (using data file for business purposes) cf. phone numbers list in your personal mobile phones? </a:t>
            </a:r>
          </a:p>
          <a:p>
            <a:pPr>
              <a:buFont typeface="Arial" charset="0"/>
              <a:buChar char="•"/>
              <a:defRPr/>
            </a:pPr>
            <a:r>
              <a:rPr lang="en-US" altLang="ko-KR" dirty="0"/>
              <a:t>Applied only against </a:t>
            </a:r>
            <a:r>
              <a:rPr lang="en-US" altLang="ko-KR" b="1" dirty="0"/>
              <a:t>Searchable files</a:t>
            </a:r>
            <a:r>
              <a:rPr lang="en-US" altLang="ko-KR" dirty="0"/>
              <a:t> cf. your lecture notes</a:t>
            </a:r>
          </a:p>
          <a:p>
            <a:pPr marL="0" indent="0">
              <a:buNone/>
              <a:defRPr/>
            </a:pPr>
            <a:endParaRPr lang="ko-KR" altLang="en-US" dirty="0"/>
          </a:p>
        </p:txBody>
      </p:sp>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15303</TotalTime>
  <Words>2579</Words>
  <Application>Microsoft Macintosh PowerPoint</Application>
  <PresentationFormat>On-screen Show (4:3)</PresentationFormat>
  <Paragraphs>208</Paragraphs>
  <Slides>34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굴림</vt:lpstr>
      <vt:lpstr>맑은 고딕</vt:lpstr>
      <vt:lpstr>Arial</vt:lpstr>
      <vt:lpstr>Wingdings</vt:lpstr>
      <vt:lpstr>Office 테마</vt:lpstr>
      <vt:lpstr>Data Protection Law and future of Malaysian data privacy</vt:lpstr>
      <vt:lpstr>Privacy - Basics</vt:lpstr>
      <vt:lpstr>Warrant Doctrine</vt:lpstr>
      <vt:lpstr>What is private?</vt:lpstr>
      <vt:lpstr>Data Protection Law</vt:lpstr>
      <vt:lpstr>Rights of data subjects (= duties of data controllers)</vt:lpstr>
      <vt:lpstr>Classical privacy vs. modern broader privacy (data protection law)</vt:lpstr>
      <vt:lpstr>Own Data about Oneself</vt:lpstr>
      <vt:lpstr>So, limited application</vt:lpstr>
      <vt:lpstr>What is good about data protection law? </vt:lpstr>
      <vt:lpstr>Good usage of data protection norms</vt:lpstr>
      <vt:lpstr>Targeted advertising</vt:lpstr>
      <vt:lpstr>Role of Meta/Google</vt:lpstr>
      <vt:lpstr>Harms of targeted advertising</vt:lpstr>
      <vt:lpstr>Cookie consent</vt:lpstr>
      <vt:lpstr>Malaysian solution</vt:lpstr>
      <vt:lpstr>Can Data Protection work as censorship?</vt:lpstr>
      <vt:lpstr>“Is data ownership feasible?”</vt:lpstr>
      <vt:lpstr>Fight Discrimination?</vt:lpstr>
      <vt:lpstr>Origins of “Ownership-like” Right</vt:lpstr>
      <vt:lpstr>Data protection law:  How to stop data surveillance</vt:lpstr>
      <vt:lpstr>Publicly available data</vt:lpstr>
      <vt:lpstr>Malaysia RTBF?</vt:lpstr>
      <vt:lpstr>Exceptions for journalism</vt:lpstr>
      <vt:lpstr>Malaysian data exemption, art 45(2) for journalistic activity </vt:lpstr>
      <vt:lpstr>Public interest exception</vt:lpstr>
      <vt:lpstr>Malaysian data processing consent exemption, article 6 (1)</vt:lpstr>
      <vt:lpstr>Big Data and AI</vt:lpstr>
      <vt:lpstr>95 EU Data Protection Directive and 2017 GDPR</vt:lpstr>
      <vt:lpstr>Is Anonymization Data Processing?</vt:lpstr>
      <vt:lpstr>So Okay to Keep Original somewhere?</vt:lpstr>
      <vt:lpstr>Anonymization technique</vt:lpstr>
      <vt:lpstr>Malaysian data exemption, article 45(2)</vt:lpstr>
      <vt:lpstr>Difference with GDPR</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HIPPA in relation to</dc:title>
  <dc:creator>박경신</dc:creator>
  <cp:lastModifiedBy>ksparkskype ksparkskype</cp:lastModifiedBy>
  <cp:revision>53</cp:revision>
  <dcterms:created xsi:type="dcterms:W3CDTF">2011-08-31T22:48:35Z</dcterms:created>
  <dcterms:modified xsi:type="dcterms:W3CDTF">2024-05-14T00:46:04Z</dcterms:modified>
</cp:coreProperties>
</file>