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7FF24-AD8D-4373-800E-BB1BB7D66D28}" v="6" dt="2023-11-08T03:52:24.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88" d="100"/>
          <a:sy n="88" d="100"/>
        </p:scale>
        <p:origin x="25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Hu" userId="7e4348f1e27601b3" providerId="LiveId" clId="{7EE7FF24-AD8D-4373-800E-BB1BB7D66D28}"/>
    <pc:docChg chg="undo custSel modSld">
      <pc:chgData name="Craig Hu" userId="7e4348f1e27601b3" providerId="LiveId" clId="{7EE7FF24-AD8D-4373-800E-BB1BB7D66D28}" dt="2023-11-09T03:46:25.946" v="57" actId="20577"/>
      <pc:docMkLst>
        <pc:docMk/>
      </pc:docMkLst>
      <pc:sldChg chg="addSp delSp modSp mod">
        <pc:chgData name="Craig Hu" userId="7e4348f1e27601b3" providerId="LiveId" clId="{7EE7FF24-AD8D-4373-800E-BB1BB7D66D28}" dt="2023-11-08T03:52:59.248" v="37" actId="26606"/>
        <pc:sldMkLst>
          <pc:docMk/>
          <pc:sldMk cId="2085146319" sldId="257"/>
        </pc:sldMkLst>
        <pc:spChg chg="mod">
          <ac:chgData name="Craig Hu" userId="7e4348f1e27601b3" providerId="LiveId" clId="{7EE7FF24-AD8D-4373-800E-BB1BB7D66D28}" dt="2023-11-08T03:52:59.248" v="37" actId="26606"/>
          <ac:spMkLst>
            <pc:docMk/>
            <pc:sldMk cId="2085146319" sldId="257"/>
            <ac:spMk id="2" creationId="{8B7CC273-7CBA-0608-2E13-82186B22D964}"/>
          </ac:spMkLst>
        </pc:spChg>
        <pc:spChg chg="del">
          <ac:chgData name="Craig Hu" userId="7e4348f1e27601b3" providerId="LiveId" clId="{7EE7FF24-AD8D-4373-800E-BB1BB7D66D28}" dt="2023-11-08T03:52:59.248" v="37" actId="26606"/>
          <ac:spMkLst>
            <pc:docMk/>
            <pc:sldMk cId="2085146319" sldId="257"/>
            <ac:spMk id="3" creationId="{D306D4C5-AB5C-4E56-F0FE-CA2B04169BE5}"/>
          </ac:spMkLst>
        </pc:spChg>
        <pc:spChg chg="add">
          <ac:chgData name="Craig Hu" userId="7e4348f1e27601b3" providerId="LiveId" clId="{7EE7FF24-AD8D-4373-800E-BB1BB7D66D28}" dt="2023-11-08T03:52:59.248" v="37" actId="26606"/>
          <ac:spMkLst>
            <pc:docMk/>
            <pc:sldMk cId="2085146319" sldId="257"/>
            <ac:spMk id="9" creationId="{BACC6370-2D7E-4714-9D71-7542949D7D5D}"/>
          </ac:spMkLst>
        </pc:spChg>
        <pc:spChg chg="add">
          <ac:chgData name="Craig Hu" userId="7e4348f1e27601b3" providerId="LiveId" clId="{7EE7FF24-AD8D-4373-800E-BB1BB7D66D28}" dt="2023-11-08T03:52:59.248" v="37" actId="26606"/>
          <ac:spMkLst>
            <pc:docMk/>
            <pc:sldMk cId="2085146319" sldId="257"/>
            <ac:spMk id="11" creationId="{F68B3F68-107C-434F-AA38-110D5EA91B85}"/>
          </ac:spMkLst>
        </pc:spChg>
        <pc:spChg chg="add">
          <ac:chgData name="Craig Hu" userId="7e4348f1e27601b3" providerId="LiveId" clId="{7EE7FF24-AD8D-4373-800E-BB1BB7D66D28}" dt="2023-11-08T03:52:59.248" v="37" actId="26606"/>
          <ac:spMkLst>
            <pc:docMk/>
            <pc:sldMk cId="2085146319" sldId="257"/>
            <ac:spMk id="13" creationId="{AAD0DBB9-1A4B-4391-81D4-CB19F9AB918A}"/>
          </ac:spMkLst>
        </pc:spChg>
        <pc:spChg chg="add">
          <ac:chgData name="Craig Hu" userId="7e4348f1e27601b3" providerId="LiveId" clId="{7EE7FF24-AD8D-4373-800E-BB1BB7D66D28}" dt="2023-11-08T03:52:59.248" v="37" actId="26606"/>
          <ac:spMkLst>
            <pc:docMk/>
            <pc:sldMk cId="2085146319" sldId="257"/>
            <ac:spMk id="15" creationId="{063BBA22-50EA-4C4D-BE05-F1CE4E63AA56}"/>
          </ac:spMkLst>
        </pc:spChg>
        <pc:graphicFrameChg chg="add">
          <ac:chgData name="Craig Hu" userId="7e4348f1e27601b3" providerId="LiveId" clId="{7EE7FF24-AD8D-4373-800E-BB1BB7D66D28}" dt="2023-11-08T03:52:59.248" v="37" actId="26606"/>
          <ac:graphicFrameMkLst>
            <pc:docMk/>
            <pc:sldMk cId="2085146319" sldId="257"/>
            <ac:graphicFrameMk id="5" creationId="{31B48F37-68E0-C9E9-D96F-54049B2761BE}"/>
          </ac:graphicFrameMkLst>
        </pc:graphicFrameChg>
      </pc:sldChg>
      <pc:sldChg chg="addSp delSp modSp mod">
        <pc:chgData name="Craig Hu" userId="7e4348f1e27601b3" providerId="LiveId" clId="{7EE7FF24-AD8D-4373-800E-BB1BB7D66D28}" dt="2023-11-08T04:01:05.226" v="48" actId="26606"/>
        <pc:sldMkLst>
          <pc:docMk/>
          <pc:sldMk cId="2853600753" sldId="258"/>
        </pc:sldMkLst>
        <pc:spChg chg="mod">
          <ac:chgData name="Craig Hu" userId="7e4348f1e27601b3" providerId="LiveId" clId="{7EE7FF24-AD8D-4373-800E-BB1BB7D66D28}" dt="2023-11-08T04:01:05.226" v="48" actId="26606"/>
          <ac:spMkLst>
            <pc:docMk/>
            <pc:sldMk cId="2853600753" sldId="258"/>
            <ac:spMk id="2" creationId="{77E23B80-37B5-6FC2-48A1-93450F32989E}"/>
          </ac:spMkLst>
        </pc:spChg>
        <pc:spChg chg="del">
          <ac:chgData name="Craig Hu" userId="7e4348f1e27601b3" providerId="LiveId" clId="{7EE7FF24-AD8D-4373-800E-BB1BB7D66D28}" dt="2023-11-08T04:01:05.226" v="48" actId="26606"/>
          <ac:spMkLst>
            <pc:docMk/>
            <pc:sldMk cId="2853600753" sldId="258"/>
            <ac:spMk id="3" creationId="{43C9C358-F0B0-D52D-9D5B-BA8F964F1C87}"/>
          </ac:spMkLst>
        </pc:spChg>
        <pc:spChg chg="add">
          <ac:chgData name="Craig Hu" userId="7e4348f1e27601b3" providerId="LiveId" clId="{7EE7FF24-AD8D-4373-800E-BB1BB7D66D28}" dt="2023-11-08T04:01:05.226" v="48" actId="26606"/>
          <ac:spMkLst>
            <pc:docMk/>
            <pc:sldMk cId="2853600753" sldId="258"/>
            <ac:spMk id="9" creationId="{BACC6370-2D7E-4714-9D71-7542949D7D5D}"/>
          </ac:spMkLst>
        </pc:spChg>
        <pc:spChg chg="add">
          <ac:chgData name="Craig Hu" userId="7e4348f1e27601b3" providerId="LiveId" clId="{7EE7FF24-AD8D-4373-800E-BB1BB7D66D28}" dt="2023-11-08T04:01:05.226" v="48" actId="26606"/>
          <ac:spMkLst>
            <pc:docMk/>
            <pc:sldMk cId="2853600753" sldId="258"/>
            <ac:spMk id="11" creationId="{F68B3F68-107C-434F-AA38-110D5EA91B85}"/>
          </ac:spMkLst>
        </pc:spChg>
        <pc:spChg chg="add">
          <ac:chgData name="Craig Hu" userId="7e4348f1e27601b3" providerId="LiveId" clId="{7EE7FF24-AD8D-4373-800E-BB1BB7D66D28}" dt="2023-11-08T04:01:05.226" v="48" actId="26606"/>
          <ac:spMkLst>
            <pc:docMk/>
            <pc:sldMk cId="2853600753" sldId="258"/>
            <ac:spMk id="13" creationId="{AAD0DBB9-1A4B-4391-81D4-CB19F9AB918A}"/>
          </ac:spMkLst>
        </pc:spChg>
        <pc:spChg chg="add">
          <ac:chgData name="Craig Hu" userId="7e4348f1e27601b3" providerId="LiveId" clId="{7EE7FF24-AD8D-4373-800E-BB1BB7D66D28}" dt="2023-11-08T04:01:05.226" v="48" actId="26606"/>
          <ac:spMkLst>
            <pc:docMk/>
            <pc:sldMk cId="2853600753" sldId="258"/>
            <ac:spMk id="15" creationId="{063BBA22-50EA-4C4D-BE05-F1CE4E63AA56}"/>
          </ac:spMkLst>
        </pc:spChg>
        <pc:graphicFrameChg chg="add">
          <ac:chgData name="Craig Hu" userId="7e4348f1e27601b3" providerId="LiveId" clId="{7EE7FF24-AD8D-4373-800E-BB1BB7D66D28}" dt="2023-11-08T04:01:05.226" v="48" actId="26606"/>
          <ac:graphicFrameMkLst>
            <pc:docMk/>
            <pc:sldMk cId="2853600753" sldId="258"/>
            <ac:graphicFrameMk id="5" creationId="{4A7A2E5E-43E7-A58B-F2BD-E48530FE7C5D}"/>
          </ac:graphicFrameMkLst>
        </pc:graphicFrameChg>
      </pc:sldChg>
      <pc:sldChg chg="addSp delSp modSp mod">
        <pc:chgData name="Craig Hu" userId="7e4348f1e27601b3" providerId="LiveId" clId="{7EE7FF24-AD8D-4373-800E-BB1BB7D66D28}" dt="2023-11-08T03:53:26.011" v="38" actId="26606"/>
        <pc:sldMkLst>
          <pc:docMk/>
          <pc:sldMk cId="1008325592" sldId="261"/>
        </pc:sldMkLst>
        <pc:spChg chg="mod">
          <ac:chgData name="Craig Hu" userId="7e4348f1e27601b3" providerId="LiveId" clId="{7EE7FF24-AD8D-4373-800E-BB1BB7D66D28}" dt="2023-11-08T03:53:26.011" v="38" actId="26606"/>
          <ac:spMkLst>
            <pc:docMk/>
            <pc:sldMk cId="1008325592" sldId="261"/>
            <ac:spMk id="2" creationId="{E141AFDF-775C-1A9E-2AE9-010965C5D4A5}"/>
          </ac:spMkLst>
        </pc:spChg>
        <pc:spChg chg="del">
          <ac:chgData name="Craig Hu" userId="7e4348f1e27601b3" providerId="LiveId" clId="{7EE7FF24-AD8D-4373-800E-BB1BB7D66D28}" dt="2023-11-08T03:53:26.011" v="38" actId="26606"/>
          <ac:spMkLst>
            <pc:docMk/>
            <pc:sldMk cId="1008325592" sldId="261"/>
            <ac:spMk id="3" creationId="{7A7EC009-6FEC-B2B6-B4A9-71E5AE1D2BA2}"/>
          </ac:spMkLst>
        </pc:spChg>
        <pc:spChg chg="add">
          <ac:chgData name="Craig Hu" userId="7e4348f1e27601b3" providerId="LiveId" clId="{7EE7FF24-AD8D-4373-800E-BB1BB7D66D28}" dt="2023-11-08T03:53:26.011" v="38" actId="26606"/>
          <ac:spMkLst>
            <pc:docMk/>
            <pc:sldMk cId="1008325592" sldId="261"/>
            <ac:spMk id="9" creationId="{BACC6370-2D7E-4714-9D71-7542949D7D5D}"/>
          </ac:spMkLst>
        </pc:spChg>
        <pc:spChg chg="add">
          <ac:chgData name="Craig Hu" userId="7e4348f1e27601b3" providerId="LiveId" clId="{7EE7FF24-AD8D-4373-800E-BB1BB7D66D28}" dt="2023-11-08T03:53:26.011" v="38" actId="26606"/>
          <ac:spMkLst>
            <pc:docMk/>
            <pc:sldMk cId="1008325592" sldId="261"/>
            <ac:spMk id="11" creationId="{256B2C21-A230-48C0-8DF1-C46611373C44}"/>
          </ac:spMkLst>
        </pc:spChg>
        <pc:spChg chg="add">
          <ac:chgData name="Craig Hu" userId="7e4348f1e27601b3" providerId="LiveId" clId="{7EE7FF24-AD8D-4373-800E-BB1BB7D66D28}" dt="2023-11-08T03:53:26.011" v="38" actId="26606"/>
          <ac:spMkLst>
            <pc:docMk/>
            <pc:sldMk cId="1008325592" sldId="261"/>
            <ac:spMk id="13" creationId="{3847E18C-932D-4C95-AABA-FEC7C9499AD7}"/>
          </ac:spMkLst>
        </pc:spChg>
        <pc:spChg chg="add">
          <ac:chgData name="Craig Hu" userId="7e4348f1e27601b3" providerId="LiveId" clId="{7EE7FF24-AD8D-4373-800E-BB1BB7D66D28}" dt="2023-11-08T03:53:26.011" v="38" actId="26606"/>
          <ac:spMkLst>
            <pc:docMk/>
            <pc:sldMk cId="1008325592" sldId="261"/>
            <ac:spMk id="15" creationId="{3150CB11-0C61-439E-910F-5787759E72A0}"/>
          </ac:spMkLst>
        </pc:spChg>
        <pc:spChg chg="add">
          <ac:chgData name="Craig Hu" userId="7e4348f1e27601b3" providerId="LiveId" clId="{7EE7FF24-AD8D-4373-800E-BB1BB7D66D28}" dt="2023-11-08T03:53:26.011" v="38" actId="26606"/>
          <ac:spMkLst>
            <pc:docMk/>
            <pc:sldMk cId="1008325592" sldId="261"/>
            <ac:spMk id="17" creationId="{43F8A58B-5155-44CE-A5FF-7647B47D0A7A}"/>
          </ac:spMkLst>
        </pc:spChg>
        <pc:spChg chg="add">
          <ac:chgData name="Craig Hu" userId="7e4348f1e27601b3" providerId="LiveId" clId="{7EE7FF24-AD8D-4373-800E-BB1BB7D66D28}" dt="2023-11-08T03:53:26.011" v="38" actId="26606"/>
          <ac:spMkLst>
            <pc:docMk/>
            <pc:sldMk cId="1008325592" sldId="261"/>
            <ac:spMk id="19" creationId="{443F2ACA-E6D6-4028-82DD-F03C262D5DE6}"/>
          </ac:spMkLst>
        </pc:spChg>
        <pc:graphicFrameChg chg="add">
          <ac:chgData name="Craig Hu" userId="7e4348f1e27601b3" providerId="LiveId" clId="{7EE7FF24-AD8D-4373-800E-BB1BB7D66D28}" dt="2023-11-08T03:53:26.011" v="38" actId="26606"/>
          <ac:graphicFrameMkLst>
            <pc:docMk/>
            <pc:sldMk cId="1008325592" sldId="261"/>
            <ac:graphicFrameMk id="5" creationId="{C9A3D20C-A4BE-0893-56E8-27E5429AC382}"/>
          </ac:graphicFrameMkLst>
        </pc:graphicFrameChg>
      </pc:sldChg>
      <pc:sldChg chg="addSp modSp mod">
        <pc:chgData name="Craig Hu" userId="7e4348f1e27601b3" providerId="LiveId" clId="{7EE7FF24-AD8D-4373-800E-BB1BB7D66D28}" dt="2023-11-08T04:13:25.573" v="49" actId="26606"/>
        <pc:sldMkLst>
          <pc:docMk/>
          <pc:sldMk cId="2068600592" sldId="262"/>
        </pc:sldMkLst>
        <pc:spChg chg="add">
          <ac:chgData name="Craig Hu" userId="7e4348f1e27601b3" providerId="LiveId" clId="{7EE7FF24-AD8D-4373-800E-BB1BB7D66D28}" dt="2023-11-08T04:13:25.573" v="49" actId="26606"/>
          <ac:spMkLst>
            <pc:docMk/>
            <pc:sldMk cId="2068600592" sldId="262"/>
            <ac:spMk id="2057" creationId="{04812C46-200A-4DEB-A05E-3ED6C68C2387}"/>
          </ac:spMkLst>
        </pc:spChg>
        <pc:spChg chg="add">
          <ac:chgData name="Craig Hu" userId="7e4348f1e27601b3" providerId="LiveId" clId="{7EE7FF24-AD8D-4373-800E-BB1BB7D66D28}" dt="2023-11-08T04:13:25.573" v="49" actId="26606"/>
          <ac:spMkLst>
            <pc:docMk/>
            <pc:sldMk cId="2068600592" sldId="262"/>
            <ac:spMk id="2059" creationId="{D1EA859B-E555-4109-94F3-6700E046E008}"/>
          </ac:spMkLst>
        </pc:spChg>
        <pc:picChg chg="mod">
          <ac:chgData name="Craig Hu" userId="7e4348f1e27601b3" providerId="LiveId" clId="{7EE7FF24-AD8D-4373-800E-BB1BB7D66D28}" dt="2023-11-08T04:13:25.573" v="49" actId="26606"/>
          <ac:picMkLst>
            <pc:docMk/>
            <pc:sldMk cId="2068600592" sldId="262"/>
            <ac:picMk id="2052" creationId="{9478F713-DD8B-414A-7A0A-78BAC7A9CB09}"/>
          </ac:picMkLst>
        </pc:picChg>
      </pc:sldChg>
      <pc:sldChg chg="addSp modSp mod setBg">
        <pc:chgData name="Craig Hu" userId="7e4348f1e27601b3" providerId="LiveId" clId="{7EE7FF24-AD8D-4373-800E-BB1BB7D66D28}" dt="2023-11-08T03:53:32.143" v="39" actId="26606"/>
        <pc:sldMkLst>
          <pc:docMk/>
          <pc:sldMk cId="1188131481" sldId="263"/>
        </pc:sldMkLst>
        <pc:spChg chg="mod">
          <ac:chgData name="Craig Hu" userId="7e4348f1e27601b3" providerId="LiveId" clId="{7EE7FF24-AD8D-4373-800E-BB1BB7D66D28}" dt="2023-11-08T03:53:32.143" v="39" actId="26606"/>
          <ac:spMkLst>
            <pc:docMk/>
            <pc:sldMk cId="1188131481" sldId="263"/>
            <ac:spMk id="2" creationId="{573A70CB-C160-C372-0B94-C69FB30CB82A}"/>
          </ac:spMkLst>
        </pc:spChg>
        <pc:spChg chg="mod">
          <ac:chgData name="Craig Hu" userId="7e4348f1e27601b3" providerId="LiveId" clId="{7EE7FF24-AD8D-4373-800E-BB1BB7D66D28}" dt="2023-11-08T03:53:32.143" v="39" actId="26606"/>
          <ac:spMkLst>
            <pc:docMk/>
            <pc:sldMk cId="1188131481" sldId="263"/>
            <ac:spMk id="3" creationId="{A886C513-A6F1-64AB-7B8D-DA6C0EBA3F58}"/>
          </ac:spMkLst>
        </pc:spChg>
        <pc:spChg chg="add">
          <ac:chgData name="Craig Hu" userId="7e4348f1e27601b3" providerId="LiveId" clId="{7EE7FF24-AD8D-4373-800E-BB1BB7D66D28}" dt="2023-11-08T03:53:32.143" v="39" actId="26606"/>
          <ac:spMkLst>
            <pc:docMk/>
            <pc:sldMk cId="1188131481" sldId="263"/>
            <ac:spMk id="8" creationId="{1B15ED52-F352-441B-82BF-E0EA34836D08}"/>
          </ac:spMkLst>
        </pc:spChg>
        <pc:spChg chg="add">
          <ac:chgData name="Craig Hu" userId="7e4348f1e27601b3" providerId="LiveId" clId="{7EE7FF24-AD8D-4373-800E-BB1BB7D66D28}" dt="2023-11-08T03:53:32.143" v="39" actId="26606"/>
          <ac:spMkLst>
            <pc:docMk/>
            <pc:sldMk cId="1188131481" sldId="263"/>
            <ac:spMk id="10" creationId="{3B2E3793-BFE6-45A2-9B7B-E18844431C99}"/>
          </ac:spMkLst>
        </pc:spChg>
        <pc:spChg chg="add">
          <ac:chgData name="Craig Hu" userId="7e4348f1e27601b3" providerId="LiveId" clId="{7EE7FF24-AD8D-4373-800E-BB1BB7D66D28}" dt="2023-11-08T03:53:32.143" v="39" actId="26606"/>
          <ac:spMkLst>
            <pc:docMk/>
            <pc:sldMk cId="1188131481" sldId="263"/>
            <ac:spMk id="12" creationId="{BC4C4868-CB8F-4AF9-9CDB-8108F2C19B67}"/>
          </ac:spMkLst>
        </pc:spChg>
        <pc:spChg chg="add">
          <ac:chgData name="Craig Hu" userId="7e4348f1e27601b3" providerId="LiveId" clId="{7EE7FF24-AD8D-4373-800E-BB1BB7D66D28}" dt="2023-11-08T03:53:32.143" v="39" actId="26606"/>
          <ac:spMkLst>
            <pc:docMk/>
            <pc:sldMk cId="1188131481" sldId="263"/>
            <ac:spMk id="14" creationId="{375E0459-6403-40CD-989D-56A4407CA12E}"/>
          </ac:spMkLst>
        </pc:spChg>
        <pc:spChg chg="add">
          <ac:chgData name="Craig Hu" userId="7e4348f1e27601b3" providerId="LiveId" clId="{7EE7FF24-AD8D-4373-800E-BB1BB7D66D28}" dt="2023-11-08T03:53:32.143" v="39" actId="26606"/>
          <ac:spMkLst>
            <pc:docMk/>
            <pc:sldMk cId="1188131481" sldId="263"/>
            <ac:spMk id="16" creationId="{53E5B1A8-3AC9-4BD1-9BBC-78CA94F2D1BA}"/>
          </ac:spMkLst>
        </pc:spChg>
      </pc:sldChg>
      <pc:sldChg chg="addSp delSp modSp mod">
        <pc:chgData name="Craig Hu" userId="7e4348f1e27601b3" providerId="LiveId" clId="{7EE7FF24-AD8D-4373-800E-BB1BB7D66D28}" dt="2023-11-09T03:46:25.946" v="57" actId="20577"/>
        <pc:sldMkLst>
          <pc:docMk/>
          <pc:sldMk cId="1651059744" sldId="264"/>
        </pc:sldMkLst>
        <pc:spChg chg="mod">
          <ac:chgData name="Craig Hu" userId="7e4348f1e27601b3" providerId="LiveId" clId="{7EE7FF24-AD8D-4373-800E-BB1BB7D66D28}" dt="2023-11-08T03:53:46.614" v="43" actId="26606"/>
          <ac:spMkLst>
            <pc:docMk/>
            <pc:sldMk cId="1651059744" sldId="264"/>
            <ac:spMk id="2" creationId="{311CBC0C-FFA8-2F63-1020-18636665257C}"/>
          </ac:spMkLst>
        </pc:spChg>
        <pc:spChg chg="mod">
          <ac:chgData name="Craig Hu" userId="7e4348f1e27601b3" providerId="LiveId" clId="{7EE7FF24-AD8D-4373-800E-BB1BB7D66D28}" dt="2023-11-08T03:53:46.614" v="43" actId="26606"/>
          <ac:spMkLst>
            <pc:docMk/>
            <pc:sldMk cId="1651059744" sldId="264"/>
            <ac:spMk id="4" creationId="{517323B5-E9DD-54FC-08D4-6643584A253A}"/>
          </ac:spMkLst>
        </pc:spChg>
        <pc:spChg chg="mod">
          <ac:chgData name="Craig Hu" userId="7e4348f1e27601b3" providerId="LiveId" clId="{7EE7FF24-AD8D-4373-800E-BB1BB7D66D28}" dt="2023-11-08T03:53:46.614" v="43" actId="26606"/>
          <ac:spMkLst>
            <pc:docMk/>
            <pc:sldMk cId="1651059744" sldId="264"/>
            <ac:spMk id="6" creationId="{CDD31AB2-3590-2E6C-9BFA-C092B6048622}"/>
          </ac:spMkLst>
        </pc:spChg>
        <pc:spChg chg="mod">
          <ac:chgData name="Craig Hu" userId="7e4348f1e27601b3" providerId="LiveId" clId="{7EE7FF24-AD8D-4373-800E-BB1BB7D66D28}" dt="2023-11-09T03:46:25.946" v="57" actId="20577"/>
          <ac:spMkLst>
            <pc:docMk/>
            <pc:sldMk cId="1651059744" sldId="264"/>
            <ac:spMk id="4102" creationId="{E7E2900E-0511-6C58-1F94-A8588A7CF73B}"/>
          </ac:spMkLst>
        </pc:spChg>
        <pc:spChg chg="add del">
          <ac:chgData name="Craig Hu" userId="7e4348f1e27601b3" providerId="LiveId" clId="{7EE7FF24-AD8D-4373-800E-BB1BB7D66D28}" dt="2023-11-08T03:53:46.602" v="42" actId="26606"/>
          <ac:spMkLst>
            <pc:docMk/>
            <pc:sldMk cId="1651059744" sldId="264"/>
            <ac:spMk id="4111" creationId="{69D184B2-2226-4E31-BCCB-444330767440}"/>
          </ac:spMkLst>
        </pc:spChg>
        <pc:spChg chg="add del">
          <ac:chgData name="Craig Hu" userId="7e4348f1e27601b3" providerId="LiveId" clId="{7EE7FF24-AD8D-4373-800E-BB1BB7D66D28}" dt="2023-11-08T03:53:46.602" v="42" actId="26606"/>
          <ac:spMkLst>
            <pc:docMk/>
            <pc:sldMk cId="1651059744" sldId="264"/>
            <ac:spMk id="4113" creationId="{1AC4D4E3-486A-464A-8EC8-D44881097267}"/>
          </ac:spMkLst>
        </pc:spChg>
        <pc:spChg chg="add del">
          <ac:chgData name="Craig Hu" userId="7e4348f1e27601b3" providerId="LiveId" clId="{7EE7FF24-AD8D-4373-800E-BB1BB7D66D28}" dt="2023-11-08T03:53:46.602" v="42" actId="26606"/>
          <ac:spMkLst>
            <pc:docMk/>
            <pc:sldMk cId="1651059744" sldId="264"/>
            <ac:spMk id="4115" creationId="{864DE13E-58EB-4475-B79C-0D4FC651239B}"/>
          </ac:spMkLst>
        </pc:spChg>
        <pc:spChg chg="add">
          <ac:chgData name="Craig Hu" userId="7e4348f1e27601b3" providerId="LiveId" clId="{7EE7FF24-AD8D-4373-800E-BB1BB7D66D28}" dt="2023-11-08T03:53:46.614" v="43" actId="26606"/>
          <ac:spMkLst>
            <pc:docMk/>
            <pc:sldMk cId="1651059744" sldId="264"/>
            <ac:spMk id="4117" creationId="{B9FF99BD-075F-4761-A995-6FC574BD25EA}"/>
          </ac:spMkLst>
        </pc:spChg>
        <pc:spChg chg="add">
          <ac:chgData name="Craig Hu" userId="7e4348f1e27601b3" providerId="LiveId" clId="{7EE7FF24-AD8D-4373-800E-BB1BB7D66D28}" dt="2023-11-08T03:53:46.614" v="43" actId="26606"/>
          <ac:spMkLst>
            <pc:docMk/>
            <pc:sldMk cId="1651059744" sldId="264"/>
            <ac:spMk id="4118" creationId="{A7B21A54-9BA3-4EA9-B460-5A829ADD9051}"/>
          </ac:spMkLst>
        </pc:spChg>
        <pc:spChg chg="add">
          <ac:chgData name="Craig Hu" userId="7e4348f1e27601b3" providerId="LiveId" clId="{7EE7FF24-AD8D-4373-800E-BB1BB7D66D28}" dt="2023-11-08T03:53:46.614" v="43" actId="26606"/>
          <ac:spMkLst>
            <pc:docMk/>
            <pc:sldMk cId="1651059744" sldId="264"/>
            <ac:spMk id="4119" creationId="{6FA8F714-B9D8-488A-8CCA-E9948FF913A9}"/>
          </ac:spMkLst>
        </pc:spChg>
        <pc:picChg chg="mod">
          <ac:chgData name="Craig Hu" userId="7e4348f1e27601b3" providerId="LiveId" clId="{7EE7FF24-AD8D-4373-800E-BB1BB7D66D28}" dt="2023-11-08T03:53:46.614" v="43" actId="26606"/>
          <ac:picMkLst>
            <pc:docMk/>
            <pc:sldMk cId="1651059744" sldId="264"/>
            <ac:picMk id="4098" creationId="{33C50AF4-1E73-8B90-878B-8E3FD19B62E6}"/>
          </ac:picMkLst>
        </pc:picChg>
        <pc:picChg chg="mod">
          <ac:chgData name="Craig Hu" userId="7e4348f1e27601b3" providerId="LiveId" clId="{7EE7FF24-AD8D-4373-800E-BB1BB7D66D28}" dt="2023-11-08T03:53:46.614" v="43" actId="26606"/>
          <ac:picMkLst>
            <pc:docMk/>
            <pc:sldMk cId="1651059744" sldId="264"/>
            <ac:picMk id="4104" creationId="{DBDCADE6-0450-7C19-9812-0C377FB48928}"/>
          </ac:picMkLst>
        </pc:picChg>
        <pc:picChg chg="mod">
          <ac:chgData name="Craig Hu" userId="7e4348f1e27601b3" providerId="LiveId" clId="{7EE7FF24-AD8D-4373-800E-BB1BB7D66D28}" dt="2023-11-08T03:53:46.614" v="43" actId="26606"/>
          <ac:picMkLst>
            <pc:docMk/>
            <pc:sldMk cId="1651059744" sldId="264"/>
            <ac:picMk id="4106" creationId="{88FD8287-1796-E512-DE27-2E395955EBEE}"/>
          </ac:picMkLst>
        </pc:picChg>
      </pc:sldChg>
      <pc:sldChg chg="addSp modSp mod setBg">
        <pc:chgData name="Craig Hu" userId="7e4348f1e27601b3" providerId="LiveId" clId="{7EE7FF24-AD8D-4373-800E-BB1BB7D66D28}" dt="2023-11-08T03:56:16.648" v="47" actId="20577"/>
        <pc:sldMkLst>
          <pc:docMk/>
          <pc:sldMk cId="1719114084" sldId="265"/>
        </pc:sldMkLst>
        <pc:spChg chg="mod">
          <ac:chgData name="Craig Hu" userId="7e4348f1e27601b3" providerId="LiveId" clId="{7EE7FF24-AD8D-4373-800E-BB1BB7D66D28}" dt="2023-11-08T03:53:36.078" v="40" actId="26606"/>
          <ac:spMkLst>
            <pc:docMk/>
            <pc:sldMk cId="1719114084" sldId="265"/>
            <ac:spMk id="2" creationId="{643AA422-A145-77E5-6528-792C3E21A014}"/>
          </ac:spMkLst>
        </pc:spChg>
        <pc:spChg chg="mod">
          <ac:chgData name="Craig Hu" userId="7e4348f1e27601b3" providerId="LiveId" clId="{7EE7FF24-AD8D-4373-800E-BB1BB7D66D28}" dt="2023-11-08T03:56:16.648" v="47" actId="20577"/>
          <ac:spMkLst>
            <pc:docMk/>
            <pc:sldMk cId="1719114084" sldId="265"/>
            <ac:spMk id="3" creationId="{B70C79C1-9936-28D5-0CC9-46A323B6B12D}"/>
          </ac:spMkLst>
        </pc:spChg>
        <pc:spChg chg="add">
          <ac:chgData name="Craig Hu" userId="7e4348f1e27601b3" providerId="LiveId" clId="{7EE7FF24-AD8D-4373-800E-BB1BB7D66D28}" dt="2023-11-08T03:53:36.078" v="40" actId="26606"/>
          <ac:spMkLst>
            <pc:docMk/>
            <pc:sldMk cId="1719114084" sldId="265"/>
            <ac:spMk id="8" creationId="{1B15ED52-F352-441B-82BF-E0EA34836D08}"/>
          </ac:spMkLst>
        </pc:spChg>
        <pc:spChg chg="add">
          <ac:chgData name="Craig Hu" userId="7e4348f1e27601b3" providerId="LiveId" clId="{7EE7FF24-AD8D-4373-800E-BB1BB7D66D28}" dt="2023-11-08T03:53:36.078" v="40" actId="26606"/>
          <ac:spMkLst>
            <pc:docMk/>
            <pc:sldMk cId="1719114084" sldId="265"/>
            <ac:spMk id="10" creationId="{3B2E3793-BFE6-45A2-9B7B-E18844431C99}"/>
          </ac:spMkLst>
        </pc:spChg>
        <pc:spChg chg="add">
          <ac:chgData name="Craig Hu" userId="7e4348f1e27601b3" providerId="LiveId" clId="{7EE7FF24-AD8D-4373-800E-BB1BB7D66D28}" dt="2023-11-08T03:53:36.078" v="40" actId="26606"/>
          <ac:spMkLst>
            <pc:docMk/>
            <pc:sldMk cId="1719114084" sldId="265"/>
            <ac:spMk id="12" creationId="{BC4C4868-CB8F-4AF9-9CDB-8108F2C19B67}"/>
          </ac:spMkLst>
        </pc:spChg>
        <pc:spChg chg="add">
          <ac:chgData name="Craig Hu" userId="7e4348f1e27601b3" providerId="LiveId" clId="{7EE7FF24-AD8D-4373-800E-BB1BB7D66D28}" dt="2023-11-08T03:53:36.078" v="40" actId="26606"/>
          <ac:spMkLst>
            <pc:docMk/>
            <pc:sldMk cId="1719114084" sldId="265"/>
            <ac:spMk id="14" creationId="{375E0459-6403-40CD-989D-56A4407CA12E}"/>
          </ac:spMkLst>
        </pc:spChg>
        <pc:spChg chg="add">
          <ac:chgData name="Craig Hu" userId="7e4348f1e27601b3" providerId="LiveId" clId="{7EE7FF24-AD8D-4373-800E-BB1BB7D66D28}" dt="2023-11-08T03:53:36.078" v="40" actId="26606"/>
          <ac:spMkLst>
            <pc:docMk/>
            <pc:sldMk cId="1719114084" sldId="265"/>
            <ac:spMk id="16" creationId="{53E5B1A8-3AC9-4BD1-9BBC-78CA94F2D1BA}"/>
          </ac:spMkLst>
        </pc:spChg>
      </pc:sldChg>
      <pc:sldChg chg="addSp modSp mod setBg">
        <pc:chgData name="Craig Hu" userId="7e4348f1e27601b3" providerId="LiveId" clId="{7EE7FF24-AD8D-4373-800E-BB1BB7D66D28}" dt="2023-11-08T03:53:53.705" v="44" actId="26606"/>
        <pc:sldMkLst>
          <pc:docMk/>
          <pc:sldMk cId="3191908968" sldId="266"/>
        </pc:sldMkLst>
        <pc:spChg chg="mod">
          <ac:chgData name="Craig Hu" userId="7e4348f1e27601b3" providerId="LiveId" clId="{7EE7FF24-AD8D-4373-800E-BB1BB7D66D28}" dt="2023-11-08T03:53:53.705" v="44" actId="26606"/>
          <ac:spMkLst>
            <pc:docMk/>
            <pc:sldMk cId="3191908968" sldId="266"/>
            <ac:spMk id="2" creationId="{0B30E963-4A49-597E-9D54-C87E1FD889AA}"/>
          </ac:spMkLst>
        </pc:spChg>
        <pc:spChg chg="mod">
          <ac:chgData name="Craig Hu" userId="7e4348f1e27601b3" providerId="LiveId" clId="{7EE7FF24-AD8D-4373-800E-BB1BB7D66D28}" dt="2023-11-08T03:53:53.705" v="44" actId="26606"/>
          <ac:spMkLst>
            <pc:docMk/>
            <pc:sldMk cId="3191908968" sldId="266"/>
            <ac:spMk id="4" creationId="{D3CAB11B-AB93-14A4-683D-99DB9ED1D22A}"/>
          </ac:spMkLst>
        </pc:spChg>
        <pc:spChg chg="add">
          <ac:chgData name="Craig Hu" userId="7e4348f1e27601b3" providerId="LiveId" clId="{7EE7FF24-AD8D-4373-800E-BB1BB7D66D28}" dt="2023-11-08T03:53:53.705" v="44" actId="26606"/>
          <ac:spMkLst>
            <pc:docMk/>
            <pc:sldMk cId="3191908968" sldId="266"/>
            <ac:spMk id="5127" creationId="{12609869-9E80-471B-A487-A53288E0E791}"/>
          </ac:spMkLst>
        </pc:spChg>
        <pc:spChg chg="add">
          <ac:chgData name="Craig Hu" userId="7e4348f1e27601b3" providerId="LiveId" clId="{7EE7FF24-AD8D-4373-800E-BB1BB7D66D28}" dt="2023-11-08T03:53:53.705" v="44" actId="26606"/>
          <ac:spMkLst>
            <pc:docMk/>
            <pc:sldMk cId="3191908968" sldId="266"/>
            <ac:spMk id="5129" creationId="{7004738A-9D34-43E8-97D2-CA0EED4F8BE0}"/>
          </ac:spMkLst>
        </pc:spChg>
        <pc:spChg chg="add">
          <ac:chgData name="Craig Hu" userId="7e4348f1e27601b3" providerId="LiveId" clId="{7EE7FF24-AD8D-4373-800E-BB1BB7D66D28}" dt="2023-11-08T03:53:53.705" v="44" actId="26606"/>
          <ac:spMkLst>
            <pc:docMk/>
            <pc:sldMk cId="3191908968" sldId="266"/>
            <ac:spMk id="5131" creationId="{B8B8D07F-F13E-443E-BA68-2D26672D76B9}"/>
          </ac:spMkLst>
        </pc:spChg>
        <pc:spChg chg="add">
          <ac:chgData name="Craig Hu" userId="7e4348f1e27601b3" providerId="LiveId" clId="{7EE7FF24-AD8D-4373-800E-BB1BB7D66D28}" dt="2023-11-08T03:53:53.705" v="44" actId="26606"/>
          <ac:spMkLst>
            <pc:docMk/>
            <pc:sldMk cId="3191908968" sldId="266"/>
            <ac:spMk id="5133" creationId="{2813A4FA-24A5-41ED-A534-3807D1B2F344}"/>
          </ac:spMkLst>
        </pc:spChg>
        <pc:spChg chg="add">
          <ac:chgData name="Craig Hu" userId="7e4348f1e27601b3" providerId="LiveId" clId="{7EE7FF24-AD8D-4373-800E-BB1BB7D66D28}" dt="2023-11-08T03:53:53.705" v="44" actId="26606"/>
          <ac:spMkLst>
            <pc:docMk/>
            <pc:sldMk cId="3191908968" sldId="266"/>
            <ac:spMk id="5135" creationId="{C3944F27-CA70-4E84-A51A-E6BF89558979}"/>
          </ac:spMkLst>
        </pc:spChg>
        <pc:picChg chg="mod ord">
          <ac:chgData name="Craig Hu" userId="7e4348f1e27601b3" providerId="LiveId" clId="{7EE7FF24-AD8D-4373-800E-BB1BB7D66D28}" dt="2023-11-08T03:53:53.705" v="44" actId="26606"/>
          <ac:picMkLst>
            <pc:docMk/>
            <pc:sldMk cId="3191908968" sldId="266"/>
            <ac:picMk id="5122" creationId="{7EC0B8E2-C500-3D73-FF5E-CF12EA4F0886}"/>
          </ac:picMkLst>
        </pc:picChg>
      </pc:sldChg>
      <pc:sldChg chg="addSp modSp mod setBg">
        <pc:chgData name="Craig Hu" userId="7e4348f1e27601b3" providerId="LiveId" clId="{7EE7FF24-AD8D-4373-800E-BB1BB7D66D28}" dt="2023-11-08T03:54:06.127" v="45" actId="26606"/>
        <pc:sldMkLst>
          <pc:docMk/>
          <pc:sldMk cId="3965768048" sldId="267"/>
        </pc:sldMkLst>
        <pc:spChg chg="mod">
          <ac:chgData name="Craig Hu" userId="7e4348f1e27601b3" providerId="LiveId" clId="{7EE7FF24-AD8D-4373-800E-BB1BB7D66D28}" dt="2023-11-08T03:54:06.127" v="45" actId="26606"/>
          <ac:spMkLst>
            <pc:docMk/>
            <pc:sldMk cId="3965768048" sldId="267"/>
            <ac:spMk id="2" creationId="{723EC5D0-569D-F422-34AE-9732D0FF7972}"/>
          </ac:spMkLst>
        </pc:spChg>
        <pc:spChg chg="mod">
          <ac:chgData name="Craig Hu" userId="7e4348f1e27601b3" providerId="LiveId" clId="{7EE7FF24-AD8D-4373-800E-BB1BB7D66D28}" dt="2023-11-08T03:54:06.127" v="45" actId="26606"/>
          <ac:spMkLst>
            <pc:docMk/>
            <pc:sldMk cId="3965768048" sldId="267"/>
            <ac:spMk id="3" creationId="{AC3A902C-EA8E-7CC6-1794-7E4D994AD33C}"/>
          </ac:spMkLst>
        </pc:spChg>
        <pc:spChg chg="add">
          <ac:chgData name="Craig Hu" userId="7e4348f1e27601b3" providerId="LiveId" clId="{7EE7FF24-AD8D-4373-800E-BB1BB7D66D28}" dt="2023-11-08T03:54:06.127" v="45" actId="26606"/>
          <ac:spMkLst>
            <pc:docMk/>
            <pc:sldMk cId="3965768048" sldId="267"/>
            <ac:spMk id="6151" creationId="{12609869-9E80-471B-A487-A53288E0E791}"/>
          </ac:spMkLst>
        </pc:spChg>
        <pc:spChg chg="add">
          <ac:chgData name="Craig Hu" userId="7e4348f1e27601b3" providerId="LiveId" clId="{7EE7FF24-AD8D-4373-800E-BB1BB7D66D28}" dt="2023-11-08T03:54:06.127" v="45" actId="26606"/>
          <ac:spMkLst>
            <pc:docMk/>
            <pc:sldMk cId="3965768048" sldId="267"/>
            <ac:spMk id="6153" creationId="{7004738A-9D34-43E8-97D2-CA0EED4F8BE0}"/>
          </ac:spMkLst>
        </pc:spChg>
        <pc:spChg chg="add">
          <ac:chgData name="Craig Hu" userId="7e4348f1e27601b3" providerId="LiveId" clId="{7EE7FF24-AD8D-4373-800E-BB1BB7D66D28}" dt="2023-11-08T03:54:06.127" v="45" actId="26606"/>
          <ac:spMkLst>
            <pc:docMk/>
            <pc:sldMk cId="3965768048" sldId="267"/>
            <ac:spMk id="6155" creationId="{B8B8D07F-F13E-443E-BA68-2D26672D76B9}"/>
          </ac:spMkLst>
        </pc:spChg>
        <pc:spChg chg="add">
          <ac:chgData name="Craig Hu" userId="7e4348f1e27601b3" providerId="LiveId" clId="{7EE7FF24-AD8D-4373-800E-BB1BB7D66D28}" dt="2023-11-08T03:54:06.127" v="45" actId="26606"/>
          <ac:spMkLst>
            <pc:docMk/>
            <pc:sldMk cId="3965768048" sldId="267"/>
            <ac:spMk id="6157" creationId="{2813A4FA-24A5-41ED-A534-3807D1B2F344}"/>
          </ac:spMkLst>
        </pc:spChg>
        <pc:spChg chg="add">
          <ac:chgData name="Craig Hu" userId="7e4348f1e27601b3" providerId="LiveId" clId="{7EE7FF24-AD8D-4373-800E-BB1BB7D66D28}" dt="2023-11-08T03:54:06.127" v="45" actId="26606"/>
          <ac:spMkLst>
            <pc:docMk/>
            <pc:sldMk cId="3965768048" sldId="267"/>
            <ac:spMk id="6159" creationId="{C3944F27-CA70-4E84-A51A-E6BF89558979}"/>
          </ac:spMkLst>
        </pc:spChg>
        <pc:picChg chg="add mod">
          <ac:chgData name="Craig Hu" userId="7e4348f1e27601b3" providerId="LiveId" clId="{7EE7FF24-AD8D-4373-800E-BB1BB7D66D28}" dt="2023-11-08T03:54:06.127" v="45" actId="26606"/>
          <ac:picMkLst>
            <pc:docMk/>
            <pc:sldMk cId="3965768048" sldId="267"/>
            <ac:picMk id="6146" creationId="{C9E63158-8ECD-0E7E-A17A-C40BEFEF174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7C210-369D-44B4-9FD6-8294DE81F7DC}"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77135BE-8DA2-4F25-AB89-433FB9C4BBFB}">
      <dgm:prSet/>
      <dgm:spPr/>
      <dgm:t>
        <a:bodyPr/>
        <a:lstStyle/>
        <a:p>
          <a:r>
            <a:rPr lang="en-US"/>
            <a:t>Dec 13, 2020, KCSC issued a ruling to block access to WoW in Korea</a:t>
          </a:r>
        </a:p>
      </dgm:t>
    </dgm:pt>
    <dgm:pt modelId="{7A58E199-D51D-4C1D-B66F-26D0A57453DA}" type="parTrans" cxnId="{A5A6C587-E9E2-4299-ADB8-E97C1270362C}">
      <dgm:prSet/>
      <dgm:spPr/>
      <dgm:t>
        <a:bodyPr/>
        <a:lstStyle/>
        <a:p>
          <a:endParaRPr lang="en-US"/>
        </a:p>
      </dgm:t>
    </dgm:pt>
    <dgm:pt modelId="{70740D52-5090-464F-BCE9-A850891967BF}" type="sibTrans" cxnId="{A5A6C587-E9E2-4299-ADB8-E97C1270362C}">
      <dgm:prSet/>
      <dgm:spPr/>
      <dgm:t>
        <a:bodyPr/>
        <a:lstStyle/>
        <a:p>
          <a:endParaRPr lang="en-US"/>
        </a:p>
      </dgm:t>
    </dgm:pt>
    <dgm:pt modelId="{96C9A7CC-AEEF-4E47-9980-5736E8FCCCB8}">
      <dgm:prSet/>
      <dgm:spPr/>
      <dgm:t>
        <a:bodyPr/>
        <a:lstStyle/>
        <a:p>
          <a:r>
            <a:rPr lang="en-US"/>
            <a:t>No appeal/judicial review</a:t>
          </a:r>
        </a:p>
      </dgm:t>
    </dgm:pt>
    <dgm:pt modelId="{CF4EACD2-E084-43EB-A78B-AC597D3DE90C}" type="parTrans" cxnId="{D9550E51-5BE7-4874-8821-6247A261AB32}">
      <dgm:prSet/>
      <dgm:spPr/>
      <dgm:t>
        <a:bodyPr/>
        <a:lstStyle/>
        <a:p>
          <a:endParaRPr lang="en-US"/>
        </a:p>
      </dgm:t>
    </dgm:pt>
    <dgm:pt modelId="{855F7CC8-C4B3-4343-9797-5BEDB8E85CCA}" type="sibTrans" cxnId="{D9550E51-5BE7-4874-8821-6247A261AB32}">
      <dgm:prSet/>
      <dgm:spPr/>
      <dgm:t>
        <a:bodyPr/>
        <a:lstStyle/>
        <a:p>
          <a:endParaRPr lang="en-US"/>
        </a:p>
      </dgm:t>
    </dgm:pt>
    <dgm:pt modelId="{21F05A5D-6726-4E84-97D2-E8668C0E7B6A}">
      <dgm:prSet/>
      <dgm:spPr/>
      <dgm:t>
        <a:bodyPr/>
        <a:lstStyle/>
        <a:p>
          <a:r>
            <a:rPr lang="en-US"/>
            <a:t>We have been denied at the first step</a:t>
          </a:r>
        </a:p>
      </dgm:t>
    </dgm:pt>
    <dgm:pt modelId="{08C86AEF-D330-40C2-B51E-F9AFFDEEF70E}" type="parTrans" cxnId="{DFA58BF1-7931-4E5F-A966-6246782E29A4}">
      <dgm:prSet/>
      <dgm:spPr/>
      <dgm:t>
        <a:bodyPr/>
        <a:lstStyle/>
        <a:p>
          <a:endParaRPr lang="en-US"/>
        </a:p>
      </dgm:t>
    </dgm:pt>
    <dgm:pt modelId="{2AC39AD2-F41A-43D1-8B4D-541EFD9BE16F}" type="sibTrans" cxnId="{DFA58BF1-7931-4E5F-A966-6246782E29A4}">
      <dgm:prSet/>
      <dgm:spPr/>
      <dgm:t>
        <a:bodyPr/>
        <a:lstStyle/>
        <a:p>
          <a:endParaRPr lang="en-US"/>
        </a:p>
      </dgm:t>
    </dgm:pt>
    <dgm:pt modelId="{7C60A190-124A-4D81-9546-7B2F5F1E7599}">
      <dgm:prSet/>
      <dgm:spPr/>
      <dgm:t>
        <a:bodyPr/>
        <a:lstStyle/>
        <a:p>
          <a:r>
            <a:rPr lang="en-US"/>
            <a:t>Two choices now: appeal or submit claim to constitutional court</a:t>
          </a:r>
        </a:p>
      </dgm:t>
    </dgm:pt>
    <dgm:pt modelId="{66B27CF7-460B-4123-B30F-720CDDB773A5}" type="parTrans" cxnId="{39D978BC-839A-43CB-8B5D-90CB8CDDE5E2}">
      <dgm:prSet/>
      <dgm:spPr/>
      <dgm:t>
        <a:bodyPr/>
        <a:lstStyle/>
        <a:p>
          <a:endParaRPr lang="en-US"/>
        </a:p>
      </dgm:t>
    </dgm:pt>
    <dgm:pt modelId="{425F5D0A-5B4D-4886-A7AA-51122349F93D}" type="sibTrans" cxnId="{39D978BC-839A-43CB-8B5D-90CB8CDDE5E2}">
      <dgm:prSet/>
      <dgm:spPr/>
      <dgm:t>
        <a:bodyPr/>
        <a:lstStyle/>
        <a:p>
          <a:endParaRPr lang="en-US"/>
        </a:p>
      </dgm:t>
    </dgm:pt>
    <dgm:pt modelId="{3ED54A76-053C-4D6F-8633-4BF3E5C9DDF7}" type="pres">
      <dgm:prSet presAssocID="{BED7C210-369D-44B4-9FD6-8294DE81F7DC}" presName="outerComposite" presStyleCnt="0">
        <dgm:presLayoutVars>
          <dgm:chMax val="5"/>
          <dgm:dir/>
          <dgm:resizeHandles val="exact"/>
        </dgm:presLayoutVars>
      </dgm:prSet>
      <dgm:spPr/>
    </dgm:pt>
    <dgm:pt modelId="{70240E02-6F9B-4DE4-9197-0F25A2478A06}" type="pres">
      <dgm:prSet presAssocID="{BED7C210-369D-44B4-9FD6-8294DE81F7DC}" presName="dummyMaxCanvas" presStyleCnt="0">
        <dgm:presLayoutVars/>
      </dgm:prSet>
      <dgm:spPr/>
    </dgm:pt>
    <dgm:pt modelId="{F0946DB1-E5E1-4DD3-BCBD-0845B61F1B5C}" type="pres">
      <dgm:prSet presAssocID="{BED7C210-369D-44B4-9FD6-8294DE81F7DC}" presName="FourNodes_1" presStyleLbl="node1" presStyleIdx="0" presStyleCnt="4">
        <dgm:presLayoutVars>
          <dgm:bulletEnabled val="1"/>
        </dgm:presLayoutVars>
      </dgm:prSet>
      <dgm:spPr/>
    </dgm:pt>
    <dgm:pt modelId="{214BA627-0561-4EB6-AA76-180CC960DAD8}" type="pres">
      <dgm:prSet presAssocID="{BED7C210-369D-44B4-9FD6-8294DE81F7DC}" presName="FourNodes_2" presStyleLbl="node1" presStyleIdx="1" presStyleCnt="4">
        <dgm:presLayoutVars>
          <dgm:bulletEnabled val="1"/>
        </dgm:presLayoutVars>
      </dgm:prSet>
      <dgm:spPr/>
    </dgm:pt>
    <dgm:pt modelId="{5271BD7B-8DA2-416C-AABD-0FE86DEECA10}" type="pres">
      <dgm:prSet presAssocID="{BED7C210-369D-44B4-9FD6-8294DE81F7DC}" presName="FourNodes_3" presStyleLbl="node1" presStyleIdx="2" presStyleCnt="4">
        <dgm:presLayoutVars>
          <dgm:bulletEnabled val="1"/>
        </dgm:presLayoutVars>
      </dgm:prSet>
      <dgm:spPr/>
    </dgm:pt>
    <dgm:pt modelId="{F7196810-BAA9-4CBE-B51E-8241A4FCC272}" type="pres">
      <dgm:prSet presAssocID="{BED7C210-369D-44B4-9FD6-8294DE81F7DC}" presName="FourNodes_4" presStyleLbl="node1" presStyleIdx="3" presStyleCnt="4">
        <dgm:presLayoutVars>
          <dgm:bulletEnabled val="1"/>
        </dgm:presLayoutVars>
      </dgm:prSet>
      <dgm:spPr/>
    </dgm:pt>
    <dgm:pt modelId="{5C2CD550-480B-476E-8DAA-7B9BC4413CA2}" type="pres">
      <dgm:prSet presAssocID="{BED7C210-369D-44B4-9FD6-8294DE81F7DC}" presName="FourConn_1-2" presStyleLbl="fgAccFollowNode1" presStyleIdx="0" presStyleCnt="3">
        <dgm:presLayoutVars>
          <dgm:bulletEnabled val="1"/>
        </dgm:presLayoutVars>
      </dgm:prSet>
      <dgm:spPr/>
    </dgm:pt>
    <dgm:pt modelId="{AE0E4412-D508-4F88-94A4-4398A7CA94CF}" type="pres">
      <dgm:prSet presAssocID="{BED7C210-369D-44B4-9FD6-8294DE81F7DC}" presName="FourConn_2-3" presStyleLbl="fgAccFollowNode1" presStyleIdx="1" presStyleCnt="3">
        <dgm:presLayoutVars>
          <dgm:bulletEnabled val="1"/>
        </dgm:presLayoutVars>
      </dgm:prSet>
      <dgm:spPr/>
    </dgm:pt>
    <dgm:pt modelId="{AA9D8CCE-63A6-489B-8261-D55C4584450D}" type="pres">
      <dgm:prSet presAssocID="{BED7C210-369D-44B4-9FD6-8294DE81F7DC}" presName="FourConn_3-4" presStyleLbl="fgAccFollowNode1" presStyleIdx="2" presStyleCnt="3">
        <dgm:presLayoutVars>
          <dgm:bulletEnabled val="1"/>
        </dgm:presLayoutVars>
      </dgm:prSet>
      <dgm:spPr/>
    </dgm:pt>
    <dgm:pt modelId="{171B9107-9E50-41B2-B1D2-BBD0B3EE7403}" type="pres">
      <dgm:prSet presAssocID="{BED7C210-369D-44B4-9FD6-8294DE81F7DC}" presName="FourNodes_1_text" presStyleLbl="node1" presStyleIdx="3" presStyleCnt="4">
        <dgm:presLayoutVars>
          <dgm:bulletEnabled val="1"/>
        </dgm:presLayoutVars>
      </dgm:prSet>
      <dgm:spPr/>
    </dgm:pt>
    <dgm:pt modelId="{CC250D7F-71E2-441E-A57D-234CDA6D52E9}" type="pres">
      <dgm:prSet presAssocID="{BED7C210-369D-44B4-9FD6-8294DE81F7DC}" presName="FourNodes_2_text" presStyleLbl="node1" presStyleIdx="3" presStyleCnt="4">
        <dgm:presLayoutVars>
          <dgm:bulletEnabled val="1"/>
        </dgm:presLayoutVars>
      </dgm:prSet>
      <dgm:spPr/>
    </dgm:pt>
    <dgm:pt modelId="{819DF171-E980-4DE5-953E-355251F7668D}" type="pres">
      <dgm:prSet presAssocID="{BED7C210-369D-44B4-9FD6-8294DE81F7DC}" presName="FourNodes_3_text" presStyleLbl="node1" presStyleIdx="3" presStyleCnt="4">
        <dgm:presLayoutVars>
          <dgm:bulletEnabled val="1"/>
        </dgm:presLayoutVars>
      </dgm:prSet>
      <dgm:spPr/>
    </dgm:pt>
    <dgm:pt modelId="{1EA9E40F-233E-4053-B2ED-065BEBC0265F}" type="pres">
      <dgm:prSet presAssocID="{BED7C210-369D-44B4-9FD6-8294DE81F7DC}" presName="FourNodes_4_text" presStyleLbl="node1" presStyleIdx="3" presStyleCnt="4">
        <dgm:presLayoutVars>
          <dgm:bulletEnabled val="1"/>
        </dgm:presLayoutVars>
      </dgm:prSet>
      <dgm:spPr/>
    </dgm:pt>
  </dgm:ptLst>
  <dgm:cxnLst>
    <dgm:cxn modelId="{966A980C-2A40-4A82-90F0-3862411495AF}" type="presOf" srcId="{7C60A190-124A-4D81-9546-7B2F5F1E7599}" destId="{1EA9E40F-233E-4053-B2ED-065BEBC0265F}" srcOrd="1" destOrd="0" presId="urn:microsoft.com/office/officeart/2005/8/layout/vProcess5"/>
    <dgm:cxn modelId="{97D4EA20-BB40-4671-A31B-C36E02D2B238}" type="presOf" srcId="{777135BE-8DA2-4F25-AB89-433FB9C4BBFB}" destId="{171B9107-9E50-41B2-B1D2-BBD0B3EE7403}" srcOrd="1" destOrd="0" presId="urn:microsoft.com/office/officeart/2005/8/layout/vProcess5"/>
    <dgm:cxn modelId="{63769A3C-D6BB-4EB6-9002-502673C7ADFE}" type="presOf" srcId="{96C9A7CC-AEEF-4E47-9980-5736E8FCCCB8}" destId="{CC250D7F-71E2-441E-A57D-234CDA6D52E9}" srcOrd="1" destOrd="0" presId="urn:microsoft.com/office/officeart/2005/8/layout/vProcess5"/>
    <dgm:cxn modelId="{EB9CCC5D-0EF3-4C58-8123-68B4B1BD7794}" type="presOf" srcId="{855F7CC8-C4B3-4343-9797-5BEDB8E85CCA}" destId="{AE0E4412-D508-4F88-94A4-4398A7CA94CF}" srcOrd="0" destOrd="0" presId="urn:microsoft.com/office/officeart/2005/8/layout/vProcess5"/>
    <dgm:cxn modelId="{881B5044-93ED-4CA4-849F-2FE56F81B130}" type="presOf" srcId="{70740D52-5090-464F-BCE9-A850891967BF}" destId="{5C2CD550-480B-476E-8DAA-7B9BC4413CA2}" srcOrd="0" destOrd="0" presId="urn:microsoft.com/office/officeart/2005/8/layout/vProcess5"/>
    <dgm:cxn modelId="{0EFCFF4F-2471-4758-9425-A6863E2C7D66}" type="presOf" srcId="{7C60A190-124A-4D81-9546-7B2F5F1E7599}" destId="{F7196810-BAA9-4CBE-B51E-8241A4FCC272}" srcOrd="0" destOrd="0" presId="urn:microsoft.com/office/officeart/2005/8/layout/vProcess5"/>
    <dgm:cxn modelId="{D9550E51-5BE7-4874-8821-6247A261AB32}" srcId="{BED7C210-369D-44B4-9FD6-8294DE81F7DC}" destId="{96C9A7CC-AEEF-4E47-9980-5736E8FCCCB8}" srcOrd="1" destOrd="0" parTransId="{CF4EACD2-E084-43EB-A78B-AC597D3DE90C}" sibTransId="{855F7CC8-C4B3-4343-9797-5BEDB8E85CCA}"/>
    <dgm:cxn modelId="{A75C4E71-81F5-4F50-9634-C6F38FE6A9AD}" type="presOf" srcId="{777135BE-8DA2-4F25-AB89-433FB9C4BBFB}" destId="{F0946DB1-E5E1-4DD3-BCBD-0845B61F1B5C}" srcOrd="0" destOrd="0" presId="urn:microsoft.com/office/officeart/2005/8/layout/vProcess5"/>
    <dgm:cxn modelId="{A5A6C587-E9E2-4299-ADB8-E97C1270362C}" srcId="{BED7C210-369D-44B4-9FD6-8294DE81F7DC}" destId="{777135BE-8DA2-4F25-AB89-433FB9C4BBFB}" srcOrd="0" destOrd="0" parTransId="{7A58E199-D51D-4C1D-B66F-26D0A57453DA}" sibTransId="{70740D52-5090-464F-BCE9-A850891967BF}"/>
    <dgm:cxn modelId="{B7688A9F-D11D-48A1-810D-4C9CCE3F4DC0}" type="presOf" srcId="{BED7C210-369D-44B4-9FD6-8294DE81F7DC}" destId="{3ED54A76-053C-4D6F-8633-4BF3E5C9DDF7}" srcOrd="0" destOrd="0" presId="urn:microsoft.com/office/officeart/2005/8/layout/vProcess5"/>
    <dgm:cxn modelId="{F9DC34B4-46AB-4E18-A1A5-1968A0A35DEC}" type="presOf" srcId="{21F05A5D-6726-4E84-97D2-E8668C0E7B6A}" destId="{819DF171-E980-4DE5-953E-355251F7668D}" srcOrd="1" destOrd="0" presId="urn:microsoft.com/office/officeart/2005/8/layout/vProcess5"/>
    <dgm:cxn modelId="{39D978BC-839A-43CB-8B5D-90CB8CDDE5E2}" srcId="{BED7C210-369D-44B4-9FD6-8294DE81F7DC}" destId="{7C60A190-124A-4D81-9546-7B2F5F1E7599}" srcOrd="3" destOrd="0" parTransId="{66B27CF7-460B-4123-B30F-720CDDB773A5}" sibTransId="{425F5D0A-5B4D-4886-A7AA-51122349F93D}"/>
    <dgm:cxn modelId="{74BFB5CA-13E9-465C-880A-D2C916577F96}" type="presOf" srcId="{2AC39AD2-F41A-43D1-8B4D-541EFD9BE16F}" destId="{AA9D8CCE-63A6-489B-8261-D55C4584450D}" srcOrd="0" destOrd="0" presId="urn:microsoft.com/office/officeart/2005/8/layout/vProcess5"/>
    <dgm:cxn modelId="{869167D5-A267-4968-9453-0C989F77B0A7}" type="presOf" srcId="{21F05A5D-6726-4E84-97D2-E8668C0E7B6A}" destId="{5271BD7B-8DA2-416C-AABD-0FE86DEECA10}" srcOrd="0" destOrd="0" presId="urn:microsoft.com/office/officeart/2005/8/layout/vProcess5"/>
    <dgm:cxn modelId="{0E7C03EF-67C1-48D3-A18F-5F6DC971521D}" type="presOf" srcId="{96C9A7CC-AEEF-4E47-9980-5736E8FCCCB8}" destId="{214BA627-0561-4EB6-AA76-180CC960DAD8}" srcOrd="0" destOrd="0" presId="urn:microsoft.com/office/officeart/2005/8/layout/vProcess5"/>
    <dgm:cxn modelId="{DFA58BF1-7931-4E5F-A966-6246782E29A4}" srcId="{BED7C210-369D-44B4-9FD6-8294DE81F7DC}" destId="{21F05A5D-6726-4E84-97D2-E8668C0E7B6A}" srcOrd="2" destOrd="0" parTransId="{08C86AEF-D330-40C2-B51E-F9AFFDEEF70E}" sibTransId="{2AC39AD2-F41A-43D1-8B4D-541EFD9BE16F}"/>
    <dgm:cxn modelId="{A7AEE2FA-B04C-497B-9999-F3C710B301FE}" type="presParOf" srcId="{3ED54A76-053C-4D6F-8633-4BF3E5C9DDF7}" destId="{70240E02-6F9B-4DE4-9197-0F25A2478A06}" srcOrd="0" destOrd="0" presId="urn:microsoft.com/office/officeart/2005/8/layout/vProcess5"/>
    <dgm:cxn modelId="{282D7623-2CC8-4796-8378-406F016EF0C8}" type="presParOf" srcId="{3ED54A76-053C-4D6F-8633-4BF3E5C9DDF7}" destId="{F0946DB1-E5E1-4DD3-BCBD-0845B61F1B5C}" srcOrd="1" destOrd="0" presId="urn:microsoft.com/office/officeart/2005/8/layout/vProcess5"/>
    <dgm:cxn modelId="{503993A8-21D6-4F80-A125-FC9BF594D6A9}" type="presParOf" srcId="{3ED54A76-053C-4D6F-8633-4BF3E5C9DDF7}" destId="{214BA627-0561-4EB6-AA76-180CC960DAD8}" srcOrd="2" destOrd="0" presId="urn:microsoft.com/office/officeart/2005/8/layout/vProcess5"/>
    <dgm:cxn modelId="{1F56A416-806E-42ED-91DB-0BAB86B7B27A}" type="presParOf" srcId="{3ED54A76-053C-4D6F-8633-4BF3E5C9DDF7}" destId="{5271BD7B-8DA2-416C-AABD-0FE86DEECA10}" srcOrd="3" destOrd="0" presId="urn:microsoft.com/office/officeart/2005/8/layout/vProcess5"/>
    <dgm:cxn modelId="{09CF1892-4DE2-47A6-9B69-F50FB5C75868}" type="presParOf" srcId="{3ED54A76-053C-4D6F-8633-4BF3E5C9DDF7}" destId="{F7196810-BAA9-4CBE-B51E-8241A4FCC272}" srcOrd="4" destOrd="0" presId="urn:microsoft.com/office/officeart/2005/8/layout/vProcess5"/>
    <dgm:cxn modelId="{E65A047F-1F52-42E3-8F24-3B6145178F3B}" type="presParOf" srcId="{3ED54A76-053C-4D6F-8633-4BF3E5C9DDF7}" destId="{5C2CD550-480B-476E-8DAA-7B9BC4413CA2}" srcOrd="5" destOrd="0" presId="urn:microsoft.com/office/officeart/2005/8/layout/vProcess5"/>
    <dgm:cxn modelId="{4E924FC5-327A-47DF-8E09-C403464A0E7B}" type="presParOf" srcId="{3ED54A76-053C-4D6F-8633-4BF3E5C9DDF7}" destId="{AE0E4412-D508-4F88-94A4-4398A7CA94CF}" srcOrd="6" destOrd="0" presId="urn:microsoft.com/office/officeart/2005/8/layout/vProcess5"/>
    <dgm:cxn modelId="{11A98643-5A9A-42F0-B31C-E4A2ACA7C9F0}" type="presParOf" srcId="{3ED54A76-053C-4D6F-8633-4BF3E5C9DDF7}" destId="{AA9D8CCE-63A6-489B-8261-D55C4584450D}" srcOrd="7" destOrd="0" presId="urn:microsoft.com/office/officeart/2005/8/layout/vProcess5"/>
    <dgm:cxn modelId="{14F2FEF5-A13C-4A92-A4EA-3DB0D98CD47A}" type="presParOf" srcId="{3ED54A76-053C-4D6F-8633-4BF3E5C9DDF7}" destId="{171B9107-9E50-41B2-B1D2-BBD0B3EE7403}" srcOrd="8" destOrd="0" presId="urn:microsoft.com/office/officeart/2005/8/layout/vProcess5"/>
    <dgm:cxn modelId="{B2ABFA74-2F2E-4BBF-8777-CEE66CB4319E}" type="presParOf" srcId="{3ED54A76-053C-4D6F-8633-4BF3E5C9DDF7}" destId="{CC250D7F-71E2-441E-A57D-234CDA6D52E9}" srcOrd="9" destOrd="0" presId="urn:microsoft.com/office/officeart/2005/8/layout/vProcess5"/>
    <dgm:cxn modelId="{CFFDCB2E-3672-42DE-A766-0C3A371BB8BF}" type="presParOf" srcId="{3ED54A76-053C-4D6F-8633-4BF3E5C9DDF7}" destId="{819DF171-E980-4DE5-953E-355251F7668D}" srcOrd="10" destOrd="0" presId="urn:microsoft.com/office/officeart/2005/8/layout/vProcess5"/>
    <dgm:cxn modelId="{934C13CC-15D9-4B2D-9FC5-16EC4C394962}" type="presParOf" srcId="{3ED54A76-053C-4D6F-8633-4BF3E5C9DDF7}" destId="{1EA9E40F-233E-4053-B2ED-065BEBC0265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2ABE8-CAB8-45FA-81F7-EE25CA42F171}"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4D487955-3514-41ED-8E80-FFC4E5AB9193}">
      <dgm:prSet/>
      <dgm:spPr/>
      <dgm:t>
        <a:bodyPr/>
        <a:lstStyle/>
        <a:p>
          <a:r>
            <a:rPr lang="en-US"/>
            <a:t>We are preparing a draft that will work for either scenario</a:t>
          </a:r>
        </a:p>
      </dgm:t>
    </dgm:pt>
    <dgm:pt modelId="{7FD2CCA7-8224-41E2-8715-9FE9BC5AB304}" type="parTrans" cxnId="{348B2714-D67F-4F57-BFA5-18828B642B91}">
      <dgm:prSet/>
      <dgm:spPr/>
      <dgm:t>
        <a:bodyPr/>
        <a:lstStyle/>
        <a:p>
          <a:endParaRPr lang="en-US"/>
        </a:p>
      </dgm:t>
    </dgm:pt>
    <dgm:pt modelId="{96132D2A-46B7-4A35-BF35-37CF32BA38FE}" type="sibTrans" cxnId="{348B2714-D67F-4F57-BFA5-18828B642B91}">
      <dgm:prSet/>
      <dgm:spPr/>
      <dgm:t>
        <a:bodyPr/>
        <a:lstStyle/>
        <a:p>
          <a:endParaRPr lang="en-US"/>
        </a:p>
      </dgm:t>
    </dgm:pt>
    <dgm:pt modelId="{E047924B-9214-4F0A-BAAB-7892918DE2D0}">
      <dgm:prSet/>
      <dgm:spPr/>
      <dgm:t>
        <a:bodyPr/>
        <a:lstStyle/>
        <a:p>
          <a:r>
            <a:rPr lang="en-US"/>
            <a:t>Centered around the ICCPR, which was ratified by the Republic of Korea on April 10, 1990</a:t>
          </a:r>
        </a:p>
      </dgm:t>
    </dgm:pt>
    <dgm:pt modelId="{E57FE522-7DAC-4201-8520-9046DE647D0F}" type="parTrans" cxnId="{90E80184-F9FB-445F-A3AD-F0CCA5A9C0C8}">
      <dgm:prSet/>
      <dgm:spPr/>
      <dgm:t>
        <a:bodyPr/>
        <a:lstStyle/>
        <a:p>
          <a:endParaRPr lang="en-US"/>
        </a:p>
      </dgm:t>
    </dgm:pt>
    <dgm:pt modelId="{30DE16E2-EE08-4982-A388-3D318ED81D68}" type="sibTrans" cxnId="{90E80184-F9FB-445F-A3AD-F0CCA5A9C0C8}">
      <dgm:prSet/>
      <dgm:spPr/>
      <dgm:t>
        <a:bodyPr/>
        <a:lstStyle/>
        <a:p>
          <a:endParaRPr lang="en-US"/>
        </a:p>
      </dgm:t>
    </dgm:pt>
    <dgm:pt modelId="{FE4E99DF-A427-4CC5-957B-97EBCD722F50}" type="pres">
      <dgm:prSet presAssocID="{9542ABE8-CAB8-45FA-81F7-EE25CA42F171}" presName="outerComposite" presStyleCnt="0">
        <dgm:presLayoutVars>
          <dgm:chMax val="5"/>
          <dgm:dir/>
          <dgm:resizeHandles val="exact"/>
        </dgm:presLayoutVars>
      </dgm:prSet>
      <dgm:spPr/>
    </dgm:pt>
    <dgm:pt modelId="{C95888D8-C011-4859-BFA5-F96FA11B91A2}" type="pres">
      <dgm:prSet presAssocID="{9542ABE8-CAB8-45FA-81F7-EE25CA42F171}" presName="dummyMaxCanvas" presStyleCnt="0">
        <dgm:presLayoutVars/>
      </dgm:prSet>
      <dgm:spPr/>
    </dgm:pt>
    <dgm:pt modelId="{524C5A2A-5116-476E-830F-D5291A411346}" type="pres">
      <dgm:prSet presAssocID="{9542ABE8-CAB8-45FA-81F7-EE25CA42F171}" presName="TwoNodes_1" presStyleLbl="node1" presStyleIdx="0" presStyleCnt="2">
        <dgm:presLayoutVars>
          <dgm:bulletEnabled val="1"/>
        </dgm:presLayoutVars>
      </dgm:prSet>
      <dgm:spPr/>
    </dgm:pt>
    <dgm:pt modelId="{286F163F-EA63-4A84-8F41-1EED0BB19254}" type="pres">
      <dgm:prSet presAssocID="{9542ABE8-CAB8-45FA-81F7-EE25CA42F171}" presName="TwoNodes_2" presStyleLbl="node1" presStyleIdx="1" presStyleCnt="2">
        <dgm:presLayoutVars>
          <dgm:bulletEnabled val="1"/>
        </dgm:presLayoutVars>
      </dgm:prSet>
      <dgm:spPr/>
    </dgm:pt>
    <dgm:pt modelId="{068BE270-ADC0-4D3C-BDF6-AB9E8898C11A}" type="pres">
      <dgm:prSet presAssocID="{9542ABE8-CAB8-45FA-81F7-EE25CA42F171}" presName="TwoConn_1-2" presStyleLbl="fgAccFollowNode1" presStyleIdx="0" presStyleCnt="1">
        <dgm:presLayoutVars>
          <dgm:bulletEnabled val="1"/>
        </dgm:presLayoutVars>
      </dgm:prSet>
      <dgm:spPr/>
    </dgm:pt>
    <dgm:pt modelId="{B365A5B8-E3E1-4C32-87A7-94BF4FEDBA71}" type="pres">
      <dgm:prSet presAssocID="{9542ABE8-CAB8-45FA-81F7-EE25CA42F171}" presName="TwoNodes_1_text" presStyleLbl="node1" presStyleIdx="1" presStyleCnt="2">
        <dgm:presLayoutVars>
          <dgm:bulletEnabled val="1"/>
        </dgm:presLayoutVars>
      </dgm:prSet>
      <dgm:spPr/>
    </dgm:pt>
    <dgm:pt modelId="{2D1AC660-744D-403D-82EA-A7B178F9009D}" type="pres">
      <dgm:prSet presAssocID="{9542ABE8-CAB8-45FA-81F7-EE25CA42F171}" presName="TwoNodes_2_text" presStyleLbl="node1" presStyleIdx="1" presStyleCnt="2">
        <dgm:presLayoutVars>
          <dgm:bulletEnabled val="1"/>
        </dgm:presLayoutVars>
      </dgm:prSet>
      <dgm:spPr/>
    </dgm:pt>
  </dgm:ptLst>
  <dgm:cxnLst>
    <dgm:cxn modelId="{348B2714-D67F-4F57-BFA5-18828B642B91}" srcId="{9542ABE8-CAB8-45FA-81F7-EE25CA42F171}" destId="{4D487955-3514-41ED-8E80-FFC4E5AB9193}" srcOrd="0" destOrd="0" parTransId="{7FD2CCA7-8224-41E2-8715-9FE9BC5AB304}" sibTransId="{96132D2A-46B7-4A35-BF35-37CF32BA38FE}"/>
    <dgm:cxn modelId="{D35A2A62-566A-4441-AE10-B0F20472FD37}" type="presOf" srcId="{4D487955-3514-41ED-8E80-FFC4E5AB9193}" destId="{524C5A2A-5116-476E-830F-D5291A411346}" srcOrd="0" destOrd="0" presId="urn:microsoft.com/office/officeart/2005/8/layout/vProcess5"/>
    <dgm:cxn modelId="{2F542643-F897-47A3-B4A0-886464C02232}" type="presOf" srcId="{E047924B-9214-4F0A-BAAB-7892918DE2D0}" destId="{2D1AC660-744D-403D-82EA-A7B178F9009D}" srcOrd="1" destOrd="0" presId="urn:microsoft.com/office/officeart/2005/8/layout/vProcess5"/>
    <dgm:cxn modelId="{A579D951-66D8-4B3A-A60A-5C0346FAB50A}" type="presOf" srcId="{96132D2A-46B7-4A35-BF35-37CF32BA38FE}" destId="{068BE270-ADC0-4D3C-BDF6-AB9E8898C11A}" srcOrd="0" destOrd="0" presId="urn:microsoft.com/office/officeart/2005/8/layout/vProcess5"/>
    <dgm:cxn modelId="{FDBB6D82-7837-45FB-8851-C2F22EDE40F7}" type="presOf" srcId="{4D487955-3514-41ED-8E80-FFC4E5AB9193}" destId="{B365A5B8-E3E1-4C32-87A7-94BF4FEDBA71}" srcOrd="1" destOrd="0" presId="urn:microsoft.com/office/officeart/2005/8/layout/vProcess5"/>
    <dgm:cxn modelId="{90E80184-F9FB-445F-A3AD-F0CCA5A9C0C8}" srcId="{9542ABE8-CAB8-45FA-81F7-EE25CA42F171}" destId="{E047924B-9214-4F0A-BAAB-7892918DE2D0}" srcOrd="1" destOrd="0" parTransId="{E57FE522-7DAC-4201-8520-9046DE647D0F}" sibTransId="{30DE16E2-EE08-4982-A388-3D318ED81D68}"/>
    <dgm:cxn modelId="{3C86688F-1141-41DA-B4C2-F7FA7820329B}" type="presOf" srcId="{E047924B-9214-4F0A-BAAB-7892918DE2D0}" destId="{286F163F-EA63-4A84-8F41-1EED0BB19254}" srcOrd="0" destOrd="0" presId="urn:microsoft.com/office/officeart/2005/8/layout/vProcess5"/>
    <dgm:cxn modelId="{028B19AD-4806-46CE-8F96-B1F00CB239D2}" type="presOf" srcId="{9542ABE8-CAB8-45FA-81F7-EE25CA42F171}" destId="{FE4E99DF-A427-4CC5-957B-97EBCD722F50}" srcOrd="0" destOrd="0" presId="urn:microsoft.com/office/officeart/2005/8/layout/vProcess5"/>
    <dgm:cxn modelId="{B8A8432A-1424-41F9-94F5-CDB46C282DDF}" type="presParOf" srcId="{FE4E99DF-A427-4CC5-957B-97EBCD722F50}" destId="{C95888D8-C011-4859-BFA5-F96FA11B91A2}" srcOrd="0" destOrd="0" presId="urn:microsoft.com/office/officeart/2005/8/layout/vProcess5"/>
    <dgm:cxn modelId="{47518A8E-4A9D-4FD3-813B-4E554701BC64}" type="presParOf" srcId="{FE4E99DF-A427-4CC5-957B-97EBCD722F50}" destId="{524C5A2A-5116-476E-830F-D5291A411346}" srcOrd="1" destOrd="0" presId="urn:microsoft.com/office/officeart/2005/8/layout/vProcess5"/>
    <dgm:cxn modelId="{11E4637E-4C93-4F8D-9A07-E117E981266C}" type="presParOf" srcId="{FE4E99DF-A427-4CC5-957B-97EBCD722F50}" destId="{286F163F-EA63-4A84-8F41-1EED0BB19254}" srcOrd="2" destOrd="0" presId="urn:microsoft.com/office/officeart/2005/8/layout/vProcess5"/>
    <dgm:cxn modelId="{1F1CEBF2-4EAF-4DE7-8A45-F529A9AE4D5F}" type="presParOf" srcId="{FE4E99DF-A427-4CC5-957B-97EBCD722F50}" destId="{068BE270-ADC0-4D3C-BDF6-AB9E8898C11A}" srcOrd="3" destOrd="0" presId="urn:microsoft.com/office/officeart/2005/8/layout/vProcess5"/>
    <dgm:cxn modelId="{EF1E888C-1D9E-4D1F-A233-0B1FF8708ADA}" type="presParOf" srcId="{FE4E99DF-A427-4CC5-957B-97EBCD722F50}" destId="{B365A5B8-E3E1-4C32-87A7-94BF4FEDBA71}" srcOrd="4" destOrd="0" presId="urn:microsoft.com/office/officeart/2005/8/layout/vProcess5"/>
    <dgm:cxn modelId="{FF83F53C-29EC-4AD4-8EFE-85BB1F2F412F}" type="presParOf" srcId="{FE4E99DF-A427-4CC5-957B-97EBCD722F50}" destId="{2D1AC660-744D-403D-82EA-A7B178F9009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C98420-49B2-47F7-9C37-F927DE50FD0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4DAF04B-E6B5-416E-B088-7B31D3410D14}">
      <dgm:prSet/>
      <dgm:spPr/>
      <dgm:t>
        <a:bodyPr/>
        <a:lstStyle/>
        <a:p>
          <a:r>
            <a:rPr lang="en-US"/>
            <a:t>Legitimacy</a:t>
          </a:r>
        </a:p>
      </dgm:t>
    </dgm:pt>
    <dgm:pt modelId="{4AA95E9B-EBE5-4C4C-BEE7-9B95493B13BF}" type="parTrans" cxnId="{1651857C-10A9-4385-8D51-5A695163F473}">
      <dgm:prSet/>
      <dgm:spPr/>
      <dgm:t>
        <a:bodyPr/>
        <a:lstStyle/>
        <a:p>
          <a:endParaRPr lang="en-US"/>
        </a:p>
      </dgm:t>
    </dgm:pt>
    <dgm:pt modelId="{11C1EEF6-08B5-42F6-805C-34A70AD5B02C}" type="sibTrans" cxnId="{1651857C-10A9-4385-8D51-5A695163F473}">
      <dgm:prSet/>
      <dgm:spPr/>
      <dgm:t>
        <a:bodyPr/>
        <a:lstStyle/>
        <a:p>
          <a:endParaRPr lang="en-US"/>
        </a:p>
      </dgm:t>
    </dgm:pt>
    <dgm:pt modelId="{9E506DBB-2A7E-4416-97A4-C7CEFDC7898E}">
      <dgm:prSet/>
      <dgm:spPr/>
      <dgm:t>
        <a:bodyPr/>
        <a:lstStyle/>
        <a:p>
          <a:r>
            <a:rPr lang="en-US"/>
            <a:t>Legality</a:t>
          </a:r>
        </a:p>
      </dgm:t>
    </dgm:pt>
    <dgm:pt modelId="{F27F2280-C2F4-41E1-B5C4-E1C8D9017ED3}" type="parTrans" cxnId="{08951A53-BE8E-4BEB-84FE-A7C5DBD77677}">
      <dgm:prSet/>
      <dgm:spPr/>
      <dgm:t>
        <a:bodyPr/>
        <a:lstStyle/>
        <a:p>
          <a:endParaRPr lang="en-US"/>
        </a:p>
      </dgm:t>
    </dgm:pt>
    <dgm:pt modelId="{F57013D2-AF63-4E4E-B53B-123B411C7A1A}" type="sibTrans" cxnId="{08951A53-BE8E-4BEB-84FE-A7C5DBD77677}">
      <dgm:prSet/>
      <dgm:spPr/>
      <dgm:t>
        <a:bodyPr/>
        <a:lstStyle/>
        <a:p>
          <a:endParaRPr lang="en-US"/>
        </a:p>
      </dgm:t>
    </dgm:pt>
    <dgm:pt modelId="{D5FE8154-D53A-4AAE-8AA9-451C3EB567D5}">
      <dgm:prSet/>
      <dgm:spPr/>
      <dgm:t>
        <a:bodyPr/>
        <a:lstStyle/>
        <a:p>
          <a:r>
            <a:rPr lang="en-US"/>
            <a:t>Necessity/Proportionality</a:t>
          </a:r>
        </a:p>
      </dgm:t>
    </dgm:pt>
    <dgm:pt modelId="{A647038A-F620-40CC-999A-27BB6D1C5955}" type="parTrans" cxnId="{05628BF8-3A72-4891-AC98-834083CBF217}">
      <dgm:prSet/>
      <dgm:spPr/>
      <dgm:t>
        <a:bodyPr/>
        <a:lstStyle/>
        <a:p>
          <a:endParaRPr lang="en-US"/>
        </a:p>
      </dgm:t>
    </dgm:pt>
    <dgm:pt modelId="{E7F5C611-C31C-47E3-A730-4141FFA2BAB3}" type="sibTrans" cxnId="{05628BF8-3A72-4891-AC98-834083CBF217}">
      <dgm:prSet/>
      <dgm:spPr/>
      <dgm:t>
        <a:bodyPr/>
        <a:lstStyle/>
        <a:p>
          <a:endParaRPr lang="en-US"/>
        </a:p>
      </dgm:t>
    </dgm:pt>
    <dgm:pt modelId="{388219EA-F2C5-40E0-B066-346534025C72}">
      <dgm:prSet/>
      <dgm:spPr/>
      <dgm:t>
        <a:bodyPr/>
        <a:lstStyle/>
        <a:p>
          <a:r>
            <a:rPr lang="en-US"/>
            <a:t>* Also, there is a “sufficient safeguards” argument… so four-part test</a:t>
          </a:r>
        </a:p>
      </dgm:t>
    </dgm:pt>
    <dgm:pt modelId="{4C9B1EE9-A829-4149-87A1-CC070F51CA96}" type="parTrans" cxnId="{B80F4EDF-A8A9-4D42-8F3C-2E01474284D8}">
      <dgm:prSet/>
      <dgm:spPr/>
      <dgm:t>
        <a:bodyPr/>
        <a:lstStyle/>
        <a:p>
          <a:endParaRPr lang="en-US"/>
        </a:p>
      </dgm:t>
    </dgm:pt>
    <dgm:pt modelId="{EC60526D-68CA-49F3-9286-905AA526780F}" type="sibTrans" cxnId="{B80F4EDF-A8A9-4D42-8F3C-2E01474284D8}">
      <dgm:prSet/>
      <dgm:spPr/>
      <dgm:t>
        <a:bodyPr/>
        <a:lstStyle/>
        <a:p>
          <a:endParaRPr lang="en-US"/>
        </a:p>
      </dgm:t>
    </dgm:pt>
    <dgm:pt modelId="{ECFBFE56-AB61-4552-82F2-2F7240489653}" type="pres">
      <dgm:prSet presAssocID="{63C98420-49B2-47F7-9C37-F927DE50FD0D}" presName="linear" presStyleCnt="0">
        <dgm:presLayoutVars>
          <dgm:animLvl val="lvl"/>
          <dgm:resizeHandles val="exact"/>
        </dgm:presLayoutVars>
      </dgm:prSet>
      <dgm:spPr/>
    </dgm:pt>
    <dgm:pt modelId="{FC52366C-BD66-4A4F-AD2D-63B333F36E63}" type="pres">
      <dgm:prSet presAssocID="{D4DAF04B-E6B5-416E-B088-7B31D3410D14}" presName="parentText" presStyleLbl="node1" presStyleIdx="0" presStyleCnt="4">
        <dgm:presLayoutVars>
          <dgm:chMax val="0"/>
          <dgm:bulletEnabled val="1"/>
        </dgm:presLayoutVars>
      </dgm:prSet>
      <dgm:spPr/>
    </dgm:pt>
    <dgm:pt modelId="{B62320AF-5E1C-43E1-A704-099144BB60ED}" type="pres">
      <dgm:prSet presAssocID="{11C1EEF6-08B5-42F6-805C-34A70AD5B02C}" presName="spacer" presStyleCnt="0"/>
      <dgm:spPr/>
    </dgm:pt>
    <dgm:pt modelId="{0D0A3F6C-E1E9-43E4-89A6-3D74D1A72935}" type="pres">
      <dgm:prSet presAssocID="{9E506DBB-2A7E-4416-97A4-C7CEFDC7898E}" presName="parentText" presStyleLbl="node1" presStyleIdx="1" presStyleCnt="4">
        <dgm:presLayoutVars>
          <dgm:chMax val="0"/>
          <dgm:bulletEnabled val="1"/>
        </dgm:presLayoutVars>
      </dgm:prSet>
      <dgm:spPr/>
    </dgm:pt>
    <dgm:pt modelId="{F79C93CD-A863-4E62-BA4D-EC79BC98FC2A}" type="pres">
      <dgm:prSet presAssocID="{F57013D2-AF63-4E4E-B53B-123B411C7A1A}" presName="spacer" presStyleCnt="0"/>
      <dgm:spPr/>
    </dgm:pt>
    <dgm:pt modelId="{A65CF1D9-D8F7-45EE-8205-ABCC4A6479CA}" type="pres">
      <dgm:prSet presAssocID="{D5FE8154-D53A-4AAE-8AA9-451C3EB567D5}" presName="parentText" presStyleLbl="node1" presStyleIdx="2" presStyleCnt="4">
        <dgm:presLayoutVars>
          <dgm:chMax val="0"/>
          <dgm:bulletEnabled val="1"/>
        </dgm:presLayoutVars>
      </dgm:prSet>
      <dgm:spPr/>
    </dgm:pt>
    <dgm:pt modelId="{555835A9-E131-4B89-807B-1019BE501A91}" type="pres">
      <dgm:prSet presAssocID="{E7F5C611-C31C-47E3-A730-4141FFA2BAB3}" presName="spacer" presStyleCnt="0"/>
      <dgm:spPr/>
    </dgm:pt>
    <dgm:pt modelId="{9C21501D-D66B-4710-919D-BA43BE5832DB}" type="pres">
      <dgm:prSet presAssocID="{388219EA-F2C5-40E0-B066-346534025C72}" presName="parentText" presStyleLbl="node1" presStyleIdx="3" presStyleCnt="4">
        <dgm:presLayoutVars>
          <dgm:chMax val="0"/>
          <dgm:bulletEnabled val="1"/>
        </dgm:presLayoutVars>
      </dgm:prSet>
      <dgm:spPr/>
    </dgm:pt>
  </dgm:ptLst>
  <dgm:cxnLst>
    <dgm:cxn modelId="{72AFAB25-5E0D-4383-B203-5BF41ABA355C}" type="presOf" srcId="{9E506DBB-2A7E-4416-97A4-C7CEFDC7898E}" destId="{0D0A3F6C-E1E9-43E4-89A6-3D74D1A72935}" srcOrd="0" destOrd="0" presId="urn:microsoft.com/office/officeart/2005/8/layout/vList2"/>
    <dgm:cxn modelId="{A926BE33-DA09-4A0E-B742-37AC289BB783}" type="presOf" srcId="{388219EA-F2C5-40E0-B066-346534025C72}" destId="{9C21501D-D66B-4710-919D-BA43BE5832DB}" srcOrd="0" destOrd="0" presId="urn:microsoft.com/office/officeart/2005/8/layout/vList2"/>
    <dgm:cxn modelId="{08951A53-BE8E-4BEB-84FE-A7C5DBD77677}" srcId="{63C98420-49B2-47F7-9C37-F927DE50FD0D}" destId="{9E506DBB-2A7E-4416-97A4-C7CEFDC7898E}" srcOrd="1" destOrd="0" parTransId="{F27F2280-C2F4-41E1-B5C4-E1C8D9017ED3}" sibTransId="{F57013D2-AF63-4E4E-B53B-123B411C7A1A}"/>
    <dgm:cxn modelId="{F5271D54-4185-4BE7-8036-9E35F7588A55}" type="presOf" srcId="{63C98420-49B2-47F7-9C37-F927DE50FD0D}" destId="{ECFBFE56-AB61-4552-82F2-2F7240489653}" srcOrd="0" destOrd="0" presId="urn:microsoft.com/office/officeart/2005/8/layout/vList2"/>
    <dgm:cxn modelId="{1651857C-10A9-4385-8D51-5A695163F473}" srcId="{63C98420-49B2-47F7-9C37-F927DE50FD0D}" destId="{D4DAF04B-E6B5-416E-B088-7B31D3410D14}" srcOrd="0" destOrd="0" parTransId="{4AA95E9B-EBE5-4C4C-BEE7-9B95493B13BF}" sibTransId="{11C1EEF6-08B5-42F6-805C-34A70AD5B02C}"/>
    <dgm:cxn modelId="{32C0BF84-F670-417D-B42D-3ECF396AAB57}" type="presOf" srcId="{D4DAF04B-E6B5-416E-B088-7B31D3410D14}" destId="{FC52366C-BD66-4A4F-AD2D-63B333F36E63}" srcOrd="0" destOrd="0" presId="urn:microsoft.com/office/officeart/2005/8/layout/vList2"/>
    <dgm:cxn modelId="{45C4679F-5597-4336-BD8B-80B6000A36DE}" type="presOf" srcId="{D5FE8154-D53A-4AAE-8AA9-451C3EB567D5}" destId="{A65CF1D9-D8F7-45EE-8205-ABCC4A6479CA}" srcOrd="0" destOrd="0" presId="urn:microsoft.com/office/officeart/2005/8/layout/vList2"/>
    <dgm:cxn modelId="{B80F4EDF-A8A9-4D42-8F3C-2E01474284D8}" srcId="{63C98420-49B2-47F7-9C37-F927DE50FD0D}" destId="{388219EA-F2C5-40E0-B066-346534025C72}" srcOrd="3" destOrd="0" parTransId="{4C9B1EE9-A829-4149-87A1-CC070F51CA96}" sibTransId="{EC60526D-68CA-49F3-9286-905AA526780F}"/>
    <dgm:cxn modelId="{05628BF8-3A72-4891-AC98-834083CBF217}" srcId="{63C98420-49B2-47F7-9C37-F927DE50FD0D}" destId="{D5FE8154-D53A-4AAE-8AA9-451C3EB567D5}" srcOrd="2" destOrd="0" parTransId="{A647038A-F620-40CC-999A-27BB6D1C5955}" sibTransId="{E7F5C611-C31C-47E3-A730-4141FFA2BAB3}"/>
    <dgm:cxn modelId="{9D510814-5884-4A80-B074-096A323947EF}" type="presParOf" srcId="{ECFBFE56-AB61-4552-82F2-2F7240489653}" destId="{FC52366C-BD66-4A4F-AD2D-63B333F36E63}" srcOrd="0" destOrd="0" presId="urn:microsoft.com/office/officeart/2005/8/layout/vList2"/>
    <dgm:cxn modelId="{084AF10A-B5BA-4F58-A182-A0B7C4314B8F}" type="presParOf" srcId="{ECFBFE56-AB61-4552-82F2-2F7240489653}" destId="{B62320AF-5E1C-43E1-A704-099144BB60ED}" srcOrd="1" destOrd="0" presId="urn:microsoft.com/office/officeart/2005/8/layout/vList2"/>
    <dgm:cxn modelId="{BECCFA6A-AA50-4B0D-8636-07C07D0C52C5}" type="presParOf" srcId="{ECFBFE56-AB61-4552-82F2-2F7240489653}" destId="{0D0A3F6C-E1E9-43E4-89A6-3D74D1A72935}" srcOrd="2" destOrd="0" presId="urn:microsoft.com/office/officeart/2005/8/layout/vList2"/>
    <dgm:cxn modelId="{84F68A86-2F07-4DFA-A4E0-9D54CD9AF64E}" type="presParOf" srcId="{ECFBFE56-AB61-4552-82F2-2F7240489653}" destId="{F79C93CD-A863-4E62-BA4D-EC79BC98FC2A}" srcOrd="3" destOrd="0" presId="urn:microsoft.com/office/officeart/2005/8/layout/vList2"/>
    <dgm:cxn modelId="{DA669315-B31F-449E-B829-32A047A97D35}" type="presParOf" srcId="{ECFBFE56-AB61-4552-82F2-2F7240489653}" destId="{A65CF1D9-D8F7-45EE-8205-ABCC4A6479CA}" srcOrd="4" destOrd="0" presId="urn:microsoft.com/office/officeart/2005/8/layout/vList2"/>
    <dgm:cxn modelId="{667A4010-710B-440A-B2C6-370C94290B40}" type="presParOf" srcId="{ECFBFE56-AB61-4552-82F2-2F7240489653}" destId="{555835A9-E131-4B89-807B-1019BE501A91}" srcOrd="5" destOrd="0" presId="urn:microsoft.com/office/officeart/2005/8/layout/vList2"/>
    <dgm:cxn modelId="{9D017EA9-8911-40DC-9DA4-648EC556B9C9}" type="presParOf" srcId="{ECFBFE56-AB61-4552-82F2-2F7240489653}" destId="{9C21501D-D66B-4710-919D-BA43BE5832D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46DB1-E5E1-4DD3-BCBD-0845B61F1B5C}">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Dec 13, 2020, KCSC issued a ruling to block access to WoW in Korea</a:t>
          </a:r>
        </a:p>
      </dsp:txBody>
      <dsp:txXfrm>
        <a:off x="27017" y="27017"/>
        <a:ext cx="7668958" cy="868383"/>
      </dsp:txXfrm>
    </dsp:sp>
    <dsp:sp modelId="{214BA627-0561-4EB6-AA76-180CC960DAD8}">
      <dsp:nvSpPr>
        <dsp:cNvPr id="0" name=""/>
        <dsp:cNvSpPr/>
      </dsp:nvSpPr>
      <dsp:spPr>
        <a:xfrm>
          <a:off x="732164" y="1090129"/>
          <a:ext cx="8742263" cy="9224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No appeal/judicial review</a:t>
          </a:r>
        </a:p>
      </dsp:txBody>
      <dsp:txXfrm>
        <a:off x="759181" y="1117146"/>
        <a:ext cx="7356493" cy="868383"/>
      </dsp:txXfrm>
    </dsp:sp>
    <dsp:sp modelId="{5271BD7B-8DA2-416C-AABD-0FE86DEECA10}">
      <dsp:nvSpPr>
        <dsp:cNvPr id="0" name=""/>
        <dsp:cNvSpPr/>
      </dsp:nvSpPr>
      <dsp:spPr>
        <a:xfrm>
          <a:off x="1453401" y="2180258"/>
          <a:ext cx="8742263" cy="9224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We have been denied at the first step</a:t>
          </a:r>
        </a:p>
      </dsp:txBody>
      <dsp:txXfrm>
        <a:off x="1480418" y="2207275"/>
        <a:ext cx="7367421" cy="868383"/>
      </dsp:txXfrm>
    </dsp:sp>
    <dsp:sp modelId="{F7196810-BAA9-4CBE-B51E-8241A4FCC272}">
      <dsp:nvSpPr>
        <dsp:cNvPr id="0" name=""/>
        <dsp:cNvSpPr/>
      </dsp:nvSpPr>
      <dsp:spPr>
        <a:xfrm>
          <a:off x="2185565" y="3270387"/>
          <a:ext cx="8742263" cy="92241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Two choices now: appeal or submit claim to constitutional court</a:t>
          </a:r>
        </a:p>
      </dsp:txBody>
      <dsp:txXfrm>
        <a:off x="2212582" y="3297404"/>
        <a:ext cx="7356493" cy="868383"/>
      </dsp:txXfrm>
    </dsp:sp>
    <dsp:sp modelId="{5C2CD550-480B-476E-8DAA-7B9BC4413CA2}">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AE0E4412-D508-4F88-94A4-4398A7CA94CF}">
      <dsp:nvSpPr>
        <dsp:cNvPr id="0" name=""/>
        <dsp:cNvSpPr/>
      </dsp:nvSpPr>
      <dsp:spPr>
        <a:xfrm>
          <a:off x="8874856" y="1796616"/>
          <a:ext cx="599571" cy="59957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AA9D8CCE-63A6-489B-8261-D55C4584450D}">
      <dsp:nvSpPr>
        <dsp:cNvPr id="0" name=""/>
        <dsp:cNvSpPr/>
      </dsp:nvSpPr>
      <dsp:spPr>
        <a:xfrm>
          <a:off x="9596093" y="2886746"/>
          <a:ext cx="599571" cy="59957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C5A2A-5116-476E-830F-D5291A411346}">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We are preparing a draft that will work for either scenario</a:t>
          </a:r>
        </a:p>
      </dsp:txBody>
      <dsp:txXfrm>
        <a:off x="55261" y="55261"/>
        <a:ext cx="7338539" cy="1776240"/>
      </dsp:txXfrm>
    </dsp:sp>
    <dsp:sp modelId="{286F163F-EA63-4A84-8F41-1EED0BB19254}">
      <dsp:nvSpPr>
        <dsp:cNvPr id="0" name=""/>
        <dsp:cNvSpPr/>
      </dsp:nvSpPr>
      <dsp:spPr>
        <a:xfrm>
          <a:off x="1639174" y="2306042"/>
          <a:ext cx="9288654" cy="188676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Centered around the ICCPR, which was ratified by the Republic of Korea on April 10, 1990</a:t>
          </a:r>
        </a:p>
      </dsp:txBody>
      <dsp:txXfrm>
        <a:off x="1694435" y="2361303"/>
        <a:ext cx="6312562" cy="1776240"/>
      </dsp:txXfrm>
    </dsp:sp>
    <dsp:sp modelId="{068BE270-ADC0-4D3C-BDF6-AB9E8898C11A}">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2366C-BD66-4A4F-AD2D-63B333F36E63}">
      <dsp:nvSpPr>
        <dsp:cNvPr id="0" name=""/>
        <dsp:cNvSpPr/>
      </dsp:nvSpPr>
      <dsp:spPr>
        <a:xfrm>
          <a:off x="0" y="213850"/>
          <a:ext cx="6666833" cy="119175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Legitimacy</a:t>
          </a:r>
        </a:p>
      </dsp:txBody>
      <dsp:txXfrm>
        <a:off x="58177" y="272027"/>
        <a:ext cx="6550479" cy="1075400"/>
      </dsp:txXfrm>
    </dsp:sp>
    <dsp:sp modelId="{0D0A3F6C-E1E9-43E4-89A6-3D74D1A72935}">
      <dsp:nvSpPr>
        <dsp:cNvPr id="0" name=""/>
        <dsp:cNvSpPr/>
      </dsp:nvSpPr>
      <dsp:spPr>
        <a:xfrm>
          <a:off x="0" y="1492005"/>
          <a:ext cx="6666833" cy="119175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Legality</a:t>
          </a:r>
        </a:p>
      </dsp:txBody>
      <dsp:txXfrm>
        <a:off x="58177" y="1550182"/>
        <a:ext cx="6550479" cy="1075400"/>
      </dsp:txXfrm>
    </dsp:sp>
    <dsp:sp modelId="{A65CF1D9-D8F7-45EE-8205-ABCC4A6479CA}">
      <dsp:nvSpPr>
        <dsp:cNvPr id="0" name=""/>
        <dsp:cNvSpPr/>
      </dsp:nvSpPr>
      <dsp:spPr>
        <a:xfrm>
          <a:off x="0" y="2770160"/>
          <a:ext cx="6666833" cy="119175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Necessity/Proportionality</a:t>
          </a:r>
        </a:p>
      </dsp:txBody>
      <dsp:txXfrm>
        <a:off x="58177" y="2828337"/>
        <a:ext cx="6550479" cy="1075400"/>
      </dsp:txXfrm>
    </dsp:sp>
    <dsp:sp modelId="{9C21501D-D66B-4710-919D-BA43BE5832DB}">
      <dsp:nvSpPr>
        <dsp:cNvPr id="0" name=""/>
        <dsp:cNvSpPr/>
      </dsp:nvSpPr>
      <dsp:spPr>
        <a:xfrm>
          <a:off x="0" y="4048314"/>
          <a:ext cx="6666833" cy="119175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 Also, there is a “sufficient safeguards” argument… so four-part test</a:t>
          </a:r>
        </a:p>
      </dsp:txBody>
      <dsp:txXfrm>
        <a:off x="58177" y="4106491"/>
        <a:ext cx="6550479" cy="10754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7D0C-E198-BC89-55F1-314F36D3E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3611C9-4B07-DAC0-9CC5-5D3150FFD7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BF83BE-31FF-692F-769A-C9D76BC5325B}"/>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5" name="Footer Placeholder 4">
            <a:extLst>
              <a:ext uri="{FF2B5EF4-FFF2-40B4-BE49-F238E27FC236}">
                <a16:creationId xmlns:a16="http://schemas.microsoft.com/office/drawing/2014/main" id="{3406FE32-ADF2-ABEF-8ECB-023CB1FF0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1A451-3358-45C8-100C-5E1897EDBAB2}"/>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83200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F227-770B-01C7-9921-6986A6179E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FA66C-7F5C-797A-CD01-FB77033B46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39BC0-C36C-E9B0-368A-182B70F10344}"/>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5" name="Footer Placeholder 4">
            <a:extLst>
              <a:ext uri="{FF2B5EF4-FFF2-40B4-BE49-F238E27FC236}">
                <a16:creationId xmlns:a16="http://schemas.microsoft.com/office/drawing/2014/main" id="{29EB5EB1-B276-D8A4-1910-91DA97A4D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79858-9853-045C-A143-485908B6952D}"/>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222679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6F4F6E-C9A3-560F-CF13-83504A7FF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1E55D6-E9CC-8005-1DF9-9958A19F2F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351E0-742B-BE30-4375-646F6AB78D4F}"/>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5" name="Footer Placeholder 4">
            <a:extLst>
              <a:ext uri="{FF2B5EF4-FFF2-40B4-BE49-F238E27FC236}">
                <a16:creationId xmlns:a16="http://schemas.microsoft.com/office/drawing/2014/main" id="{9F368984-6F1C-3207-C753-4BD09D508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ED38E-5E5F-B90A-2C32-C3BE333BED08}"/>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416132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7E04-6620-C354-62FE-FBFFFFB6B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BB2F2-A74D-F2A4-B793-A7DE9999BA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17BF0-A35E-0FF0-4116-CE44BC225B55}"/>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5" name="Footer Placeholder 4">
            <a:extLst>
              <a:ext uri="{FF2B5EF4-FFF2-40B4-BE49-F238E27FC236}">
                <a16:creationId xmlns:a16="http://schemas.microsoft.com/office/drawing/2014/main" id="{E0FD46BD-91BD-9D43-87DE-F46338E74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27D4D-2E6A-90CE-5F34-A65AC8C5EF8F}"/>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299497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063E-2574-A8F8-DE3B-9CD35F57A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F3807-30BB-379E-2591-12ECF29C3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304BB9-343D-9433-AC07-9B3D56AEB68A}"/>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5" name="Footer Placeholder 4">
            <a:extLst>
              <a:ext uri="{FF2B5EF4-FFF2-40B4-BE49-F238E27FC236}">
                <a16:creationId xmlns:a16="http://schemas.microsoft.com/office/drawing/2014/main" id="{6F97D06C-5A9B-EBF1-30D8-E9F432BC3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A7A0C-190C-14A2-E5F3-5321D91EF1BD}"/>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137090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4CEB-8436-B397-696D-7E0C116BC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7C8AC-AC64-C4CB-D2E1-5B17B7C385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C31E-0EE5-12C3-B50B-A6E456DE5E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288791-A0C4-9A70-ABD4-A4C9E58065B4}"/>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6" name="Footer Placeholder 5">
            <a:extLst>
              <a:ext uri="{FF2B5EF4-FFF2-40B4-BE49-F238E27FC236}">
                <a16:creationId xmlns:a16="http://schemas.microsoft.com/office/drawing/2014/main" id="{ED7BCAF0-A4FE-E489-4EDF-A80BD9FB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4E233-490B-CCFD-59B7-0E349E445B08}"/>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233905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B4BC-C648-C1B4-47B8-640701A040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EB68D5-0BDC-C695-B821-FB0CF5803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DFBC4-D1D2-B85C-DA81-017D77B05D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3A753A-C469-6CF1-0804-B55477D0F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D1A497-3ADD-97EA-5134-BF0234789E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D5CA2F-8CD7-FE37-DA56-C190C9CDC22A}"/>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8" name="Footer Placeholder 7">
            <a:extLst>
              <a:ext uri="{FF2B5EF4-FFF2-40B4-BE49-F238E27FC236}">
                <a16:creationId xmlns:a16="http://schemas.microsoft.com/office/drawing/2014/main" id="{9652675D-2453-77D3-A0F1-6319FF3D01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B495A-81BC-361B-D15F-DE28572B59E3}"/>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94359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F8F2-9FE9-B7A7-05A0-A78A86C7BB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185A9B-6363-ACBE-3352-16E744F9C5BA}"/>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4" name="Footer Placeholder 3">
            <a:extLst>
              <a:ext uri="{FF2B5EF4-FFF2-40B4-BE49-F238E27FC236}">
                <a16:creationId xmlns:a16="http://schemas.microsoft.com/office/drawing/2014/main" id="{C07C9041-18DF-4263-E1BE-F0F720EB59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598A11-9E83-1C5D-6E36-21AACE326B84}"/>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380372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BEE4B4-A18C-D368-D4EB-A92AC39B0228}"/>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3" name="Footer Placeholder 2">
            <a:extLst>
              <a:ext uri="{FF2B5EF4-FFF2-40B4-BE49-F238E27FC236}">
                <a16:creationId xmlns:a16="http://schemas.microsoft.com/office/drawing/2014/main" id="{D0E3FB9C-0C03-A6A4-F9FC-4E52B778C5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A3FB40-6C13-0014-66BD-CBCAC18DAB26}"/>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223362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0098-2DBB-4091-27AE-289537C13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07EF2E-8A55-B483-A4C5-AE17AEC2D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AEB57E-922A-B98B-BF1E-97C70A4DE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7B981-BD64-35BA-16D2-31732E30190C}"/>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6" name="Footer Placeholder 5">
            <a:extLst>
              <a:ext uri="{FF2B5EF4-FFF2-40B4-BE49-F238E27FC236}">
                <a16:creationId xmlns:a16="http://schemas.microsoft.com/office/drawing/2014/main" id="{66D4F62F-280D-CD2D-8CAE-BF3806382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42341-66C5-8618-AC05-243271A61FBA}"/>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219731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D943-013A-D8E8-9ABF-14609EA28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440796-C523-91DC-96AA-DAF909D20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8909F-B648-3E52-EE03-5ABB7F68F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63B15-2480-64B2-DAE7-2C1B9FFA0B44}"/>
              </a:ext>
            </a:extLst>
          </p:cNvPr>
          <p:cNvSpPr>
            <a:spLocks noGrp="1"/>
          </p:cNvSpPr>
          <p:nvPr>
            <p:ph type="dt" sz="half" idx="10"/>
          </p:nvPr>
        </p:nvSpPr>
        <p:spPr/>
        <p:txBody>
          <a:bodyPr/>
          <a:lstStyle/>
          <a:p>
            <a:fld id="{4F0436B3-BF94-40F7-AB93-0B0B546E7664}" type="datetimeFigureOut">
              <a:rPr lang="en-US" smtClean="0"/>
              <a:t>11/8/2023</a:t>
            </a:fld>
            <a:endParaRPr lang="en-US"/>
          </a:p>
        </p:txBody>
      </p:sp>
      <p:sp>
        <p:nvSpPr>
          <p:cNvPr id="6" name="Footer Placeholder 5">
            <a:extLst>
              <a:ext uri="{FF2B5EF4-FFF2-40B4-BE49-F238E27FC236}">
                <a16:creationId xmlns:a16="http://schemas.microsoft.com/office/drawing/2014/main" id="{AFD7F98C-1ECC-D432-C81A-B64A33044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A3908-49EE-CAC7-60D0-98C7C25F938B}"/>
              </a:ext>
            </a:extLst>
          </p:cNvPr>
          <p:cNvSpPr>
            <a:spLocks noGrp="1"/>
          </p:cNvSpPr>
          <p:nvPr>
            <p:ph type="sldNum" sz="quarter" idx="12"/>
          </p:nvPr>
        </p:nvSpPr>
        <p:spPr/>
        <p:txBody>
          <a:bodyPr/>
          <a:lstStyle/>
          <a:p>
            <a:fld id="{21B80151-4BA3-4BB1-AEB5-670EFB5C6870}" type="slidenum">
              <a:rPr lang="en-US" smtClean="0"/>
              <a:t>‹#›</a:t>
            </a:fld>
            <a:endParaRPr lang="en-US"/>
          </a:p>
        </p:txBody>
      </p:sp>
    </p:spTree>
    <p:extLst>
      <p:ext uri="{BB962C8B-B14F-4D97-AF65-F5344CB8AC3E}">
        <p14:creationId xmlns:p14="http://schemas.microsoft.com/office/powerpoint/2010/main" val="206263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62E66-0F8F-F81A-85E0-5CCBE6861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EBF8AB-4482-84EA-6CE5-F450454E9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64976-1577-5EB3-C652-A264F9F95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436B3-BF94-40F7-AB93-0B0B546E7664}" type="datetimeFigureOut">
              <a:rPr lang="en-US" smtClean="0"/>
              <a:t>11/8/2023</a:t>
            </a:fld>
            <a:endParaRPr lang="en-US"/>
          </a:p>
        </p:txBody>
      </p:sp>
      <p:sp>
        <p:nvSpPr>
          <p:cNvPr id="5" name="Footer Placeholder 4">
            <a:extLst>
              <a:ext uri="{FF2B5EF4-FFF2-40B4-BE49-F238E27FC236}">
                <a16:creationId xmlns:a16="http://schemas.microsoft.com/office/drawing/2014/main" id="{59E85942-BF4D-41CC-DE33-6A19042F3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0CF8F6-DD0D-24EF-5D36-7CDD7370D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80151-4BA3-4BB1-AEB5-670EFB5C6870}" type="slidenum">
              <a:rPr lang="en-US" smtClean="0"/>
              <a:t>‹#›</a:t>
            </a:fld>
            <a:endParaRPr lang="en-US"/>
          </a:p>
        </p:txBody>
      </p:sp>
    </p:spTree>
    <p:extLst>
      <p:ext uri="{BB962C8B-B14F-4D97-AF65-F5344CB8AC3E}">
        <p14:creationId xmlns:p14="http://schemas.microsoft.com/office/powerpoint/2010/main" val="1393448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F580-62E8-439E-7837-BD9FFA383DDE}"/>
              </a:ext>
            </a:extLst>
          </p:cNvPr>
          <p:cNvSpPr>
            <a:spLocks noGrp="1"/>
          </p:cNvSpPr>
          <p:nvPr>
            <p:ph type="ctrTitle"/>
          </p:nvPr>
        </p:nvSpPr>
        <p:spPr/>
        <p:txBody>
          <a:bodyPr/>
          <a:lstStyle/>
          <a:p>
            <a:r>
              <a:rPr lang="en-US" dirty="0"/>
              <a:t>Women On Web Case</a:t>
            </a:r>
          </a:p>
        </p:txBody>
      </p:sp>
      <p:sp>
        <p:nvSpPr>
          <p:cNvPr id="3" name="Subtitle 2">
            <a:extLst>
              <a:ext uri="{FF2B5EF4-FFF2-40B4-BE49-F238E27FC236}">
                <a16:creationId xmlns:a16="http://schemas.microsoft.com/office/drawing/2014/main" id="{A55F0A99-0A9B-2D5D-3840-02D84337A9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953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7" name="Rectangle 411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Rectangle 41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Rectangle 4118">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CBC0C-FFA8-2F63-1020-18636665257C}"/>
              </a:ext>
            </a:extLst>
          </p:cNvPr>
          <p:cNvSpPr>
            <a:spLocks noGrp="1"/>
          </p:cNvSpPr>
          <p:nvPr>
            <p:ph type="title"/>
          </p:nvPr>
        </p:nvSpPr>
        <p:spPr>
          <a:xfrm>
            <a:off x="2151407" y="1123527"/>
            <a:ext cx="7866301" cy="1258364"/>
          </a:xfrm>
        </p:spPr>
        <p:txBody>
          <a:bodyPr>
            <a:normAutofit/>
          </a:bodyPr>
          <a:lstStyle/>
          <a:p>
            <a:pPr defTabSz="713232"/>
            <a:r>
              <a:rPr lang="en-US" sz="4680" kern="1200">
                <a:solidFill>
                  <a:schemeClr val="tx1"/>
                </a:solidFill>
                <a:latin typeface="+mj-lt"/>
                <a:ea typeface="+mj-ea"/>
                <a:cs typeface="+mj-cs"/>
              </a:rPr>
              <a:t>Support</a:t>
            </a:r>
            <a:endParaRPr lang="en-US" sz="6000"/>
          </a:p>
        </p:txBody>
      </p:sp>
      <p:sp>
        <p:nvSpPr>
          <p:cNvPr id="4102" name="Content Placeholder 4101">
            <a:extLst>
              <a:ext uri="{FF2B5EF4-FFF2-40B4-BE49-F238E27FC236}">
                <a16:creationId xmlns:a16="http://schemas.microsoft.com/office/drawing/2014/main" id="{E7E2900E-0511-6C58-1F94-A8588A7CF73B}"/>
              </a:ext>
            </a:extLst>
          </p:cNvPr>
          <p:cNvSpPr>
            <a:spLocks noGrp="1"/>
          </p:cNvSpPr>
          <p:nvPr>
            <p:ph idx="1"/>
          </p:nvPr>
        </p:nvSpPr>
        <p:spPr>
          <a:xfrm>
            <a:off x="1838189" y="3578937"/>
            <a:ext cx="2762150" cy="2149390"/>
          </a:xfrm>
        </p:spPr>
        <p:txBody>
          <a:bodyPr anchor="t">
            <a:normAutofit/>
          </a:bodyPr>
          <a:lstStyle/>
          <a:p>
            <a:pPr marL="178308" indent="-178308" defTabSz="713232">
              <a:spcBef>
                <a:spcPts val="780"/>
              </a:spcBef>
            </a:pPr>
            <a:r>
              <a:rPr lang="en-US" sz="1560" kern="1200" dirty="0">
                <a:solidFill>
                  <a:schemeClr val="tx1"/>
                </a:solidFill>
                <a:latin typeface="+mn-lt"/>
                <a:ea typeface="+mn-ea"/>
                <a:cs typeface="+mn-cs"/>
              </a:rPr>
              <a:t>Philippines Supreme Court has said that targeted takedown of internet data is unconstitutional</a:t>
            </a:r>
            <a:endParaRPr lang="en-US" sz="2000" dirty="0"/>
          </a:p>
        </p:txBody>
      </p:sp>
      <p:pic>
        <p:nvPicPr>
          <p:cNvPr id="4098" name="Picture 2">
            <a:extLst>
              <a:ext uri="{FF2B5EF4-FFF2-40B4-BE49-F238E27FC236}">
                <a16:creationId xmlns:a16="http://schemas.microsoft.com/office/drawing/2014/main" id="{33C50AF4-1E73-8B90-878B-8E3FD19B62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4419" y="2413750"/>
            <a:ext cx="1688282" cy="9496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7323B5-E9DD-54FC-08D4-6643584A253A}"/>
              </a:ext>
            </a:extLst>
          </p:cNvPr>
          <p:cNvSpPr txBox="1"/>
          <p:nvPr/>
        </p:nvSpPr>
        <p:spPr>
          <a:xfrm>
            <a:off x="4877330" y="3566127"/>
            <a:ext cx="2755691" cy="1163901"/>
          </a:xfrm>
          <a:prstGeom prst="rect">
            <a:avLst/>
          </a:prstGeom>
          <a:noFill/>
        </p:spPr>
        <p:txBody>
          <a:bodyPr wrap="square" rtlCol="0">
            <a:spAutoFit/>
          </a:bodyPr>
          <a:lstStyle/>
          <a:p>
            <a:pPr defTabSz="713232">
              <a:spcAft>
                <a:spcPts val="600"/>
              </a:spcAft>
            </a:pPr>
            <a:r>
              <a:rPr lang="en-US" sz="1404" kern="1200">
                <a:solidFill>
                  <a:schemeClr val="tx1"/>
                </a:solidFill>
                <a:latin typeface="+mn-lt"/>
                <a:ea typeface="+mn-ea"/>
                <a:cs typeface="+mn-cs"/>
              </a:rPr>
              <a:t>* Turkey Constitutional Court ruled that the Turkish telecommunications authority could not block or takedown within four hours</a:t>
            </a:r>
            <a:endParaRPr lang="en-US"/>
          </a:p>
        </p:txBody>
      </p:sp>
      <p:pic>
        <p:nvPicPr>
          <p:cNvPr id="4104" name="Picture 8">
            <a:extLst>
              <a:ext uri="{FF2B5EF4-FFF2-40B4-BE49-F238E27FC236}">
                <a16:creationId xmlns:a16="http://schemas.microsoft.com/office/drawing/2014/main" id="{DBDCADE6-0450-7C19-9812-0C377FB48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280838" y="2328762"/>
            <a:ext cx="1773085" cy="99736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undefined">
            <a:extLst>
              <a:ext uri="{FF2B5EF4-FFF2-40B4-BE49-F238E27FC236}">
                <a16:creationId xmlns:a16="http://schemas.microsoft.com/office/drawing/2014/main" id="{88FD8287-1796-E512-DE27-2E395955E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253" y="2245541"/>
            <a:ext cx="1568057" cy="1045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D31AB2-3590-2E6C-9BFA-C092B6048622}"/>
              </a:ext>
            </a:extLst>
          </p:cNvPr>
          <p:cNvSpPr txBox="1"/>
          <p:nvPr/>
        </p:nvSpPr>
        <p:spPr>
          <a:xfrm>
            <a:off x="8016685" y="3561816"/>
            <a:ext cx="2337121" cy="1163901"/>
          </a:xfrm>
          <a:prstGeom prst="rect">
            <a:avLst/>
          </a:prstGeom>
          <a:noFill/>
        </p:spPr>
        <p:txBody>
          <a:bodyPr wrap="square" rtlCol="0">
            <a:spAutoFit/>
          </a:bodyPr>
          <a:lstStyle/>
          <a:p>
            <a:pPr marL="222885" indent="-222885" defTabSz="713232">
              <a:spcAft>
                <a:spcPts val="600"/>
              </a:spcAft>
              <a:buFont typeface="Arial" panose="020B0604020202020204" pitchFamily="34" charset="0"/>
              <a:buChar char="•"/>
            </a:pPr>
            <a:r>
              <a:rPr lang="en-US" sz="1404" kern="1200" dirty="0">
                <a:solidFill>
                  <a:schemeClr val="tx1"/>
                </a:solidFill>
                <a:latin typeface="+mn-lt"/>
                <a:ea typeface="+mn-ea"/>
                <a:cs typeface="+mn-cs"/>
              </a:rPr>
              <a:t>Spanish Supreme Court has said that whatever the authority to block a website, must be proportionate</a:t>
            </a:r>
            <a:endParaRPr lang="en-US" dirty="0"/>
          </a:p>
        </p:txBody>
      </p:sp>
    </p:spTree>
    <p:extLst>
      <p:ext uri="{BB962C8B-B14F-4D97-AF65-F5344CB8AC3E}">
        <p14:creationId xmlns:p14="http://schemas.microsoft.com/office/powerpoint/2010/main" val="165105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0E963-4A49-597E-9D54-C87E1FD889AA}"/>
              </a:ext>
            </a:extLst>
          </p:cNvPr>
          <p:cNvSpPr>
            <a:spLocks noGrp="1"/>
          </p:cNvSpPr>
          <p:nvPr>
            <p:ph type="title"/>
          </p:nvPr>
        </p:nvSpPr>
        <p:spPr>
          <a:xfrm>
            <a:off x="1136397" y="502020"/>
            <a:ext cx="5323715" cy="1642970"/>
          </a:xfrm>
        </p:spPr>
        <p:txBody>
          <a:bodyPr vert="horz" lIns="91440" tIns="45720" rIns="91440" bIns="45720" rtlCol="0" anchor="b">
            <a:normAutofit/>
          </a:bodyPr>
          <a:lstStyle/>
          <a:p>
            <a:endParaRPr lang="en-US" sz="40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D3CAB11B-AB93-14A4-683D-99DB9ED1D22A}"/>
              </a:ext>
            </a:extLst>
          </p:cNvPr>
          <p:cNvSpPr txBox="1"/>
          <p:nvPr/>
        </p:nvSpPr>
        <p:spPr>
          <a:xfrm>
            <a:off x="1144923" y="2405894"/>
            <a:ext cx="5315189" cy="353508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t>France Constitutional Council has two relevant decisions:</a:t>
            </a:r>
          </a:p>
          <a:p>
            <a:pPr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HADOPI Decision (2009) – Three Strikes system blocking user access unconstitutional</a:t>
            </a:r>
          </a:p>
          <a:p>
            <a:pPr marL="342900" indent="-228600">
              <a:lnSpc>
                <a:spcPct val="90000"/>
              </a:lnSpc>
              <a:spcAft>
                <a:spcPts val="600"/>
              </a:spcAft>
              <a:buFont typeface="Arial" panose="020B0604020202020204" pitchFamily="34" charset="0"/>
              <a:buChar char="•"/>
            </a:pPr>
            <a:endParaRPr lang="en-US" sz="2000"/>
          </a:p>
          <a:p>
            <a:pPr marL="342900" indent="-228600">
              <a:lnSpc>
                <a:spcPct val="90000"/>
              </a:lnSpc>
              <a:spcAft>
                <a:spcPts val="600"/>
              </a:spcAft>
              <a:buFont typeface="Arial" panose="020B0604020202020204" pitchFamily="34" charset="0"/>
              <a:buChar char="•"/>
            </a:pPr>
            <a:r>
              <a:rPr lang="en-US" sz="2000"/>
              <a:t>Avia Law Decision (2020) – Removal of content within 24 hours if notified declared disproportionate</a:t>
            </a:r>
          </a:p>
        </p:txBody>
      </p:sp>
      <p:sp>
        <p:nvSpPr>
          <p:cNvPr id="5129" name="Rectangle 512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3" name="Rectangle 513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Rectangle 513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a:extLst>
              <a:ext uri="{FF2B5EF4-FFF2-40B4-BE49-F238E27FC236}">
                <a16:creationId xmlns:a16="http://schemas.microsoft.com/office/drawing/2014/main" id="{7EC0B8E2-C500-3D73-FF5E-CF12EA4F08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75967" y="2055117"/>
            <a:ext cx="4170530" cy="277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90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EC5D0-569D-F422-34AE-9732D0FF7972}"/>
              </a:ext>
            </a:extLst>
          </p:cNvPr>
          <p:cNvSpPr>
            <a:spLocks noGrp="1"/>
          </p:cNvSpPr>
          <p:nvPr>
            <p:ph type="title"/>
          </p:nvPr>
        </p:nvSpPr>
        <p:spPr>
          <a:xfrm>
            <a:off x="1136397" y="502020"/>
            <a:ext cx="5323715" cy="1642970"/>
          </a:xfrm>
        </p:spPr>
        <p:txBody>
          <a:bodyPr anchor="b">
            <a:normAutofit/>
          </a:bodyPr>
          <a:lstStyle/>
          <a:p>
            <a:r>
              <a:rPr lang="en-US" sz="4000"/>
              <a:t>Conclusion</a:t>
            </a:r>
          </a:p>
        </p:txBody>
      </p:sp>
      <p:sp>
        <p:nvSpPr>
          <p:cNvPr id="3" name="Content Placeholder 2">
            <a:extLst>
              <a:ext uri="{FF2B5EF4-FFF2-40B4-BE49-F238E27FC236}">
                <a16:creationId xmlns:a16="http://schemas.microsoft.com/office/drawing/2014/main" id="{AC3A902C-EA8E-7CC6-1794-7E4D994AD33C}"/>
              </a:ext>
            </a:extLst>
          </p:cNvPr>
          <p:cNvSpPr>
            <a:spLocks noGrp="1"/>
          </p:cNvSpPr>
          <p:nvPr>
            <p:ph idx="1"/>
          </p:nvPr>
        </p:nvSpPr>
        <p:spPr>
          <a:xfrm>
            <a:off x="1144923" y="2405894"/>
            <a:ext cx="5315189" cy="3535083"/>
          </a:xfrm>
        </p:spPr>
        <p:txBody>
          <a:bodyPr anchor="t">
            <a:normAutofit/>
          </a:bodyPr>
          <a:lstStyle/>
          <a:p>
            <a:endParaRPr lang="en-US" sz="2000"/>
          </a:p>
          <a:p>
            <a:endParaRPr lang="en-US" sz="2000"/>
          </a:p>
          <a:p>
            <a:r>
              <a:rPr lang="en-US" sz="2000"/>
              <a:t>Our argument is that we have norms of requiring both judicial review and proportionality when blocking access to the internet</a:t>
            </a:r>
          </a:p>
        </p:txBody>
      </p:sp>
      <p:sp>
        <p:nvSpPr>
          <p:cNvPr id="6153" name="Rectangle 615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7" name="Rectangle 615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9" name="Rectangle 615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a:extLst>
              <a:ext uri="{FF2B5EF4-FFF2-40B4-BE49-F238E27FC236}">
                <a16:creationId xmlns:a16="http://schemas.microsoft.com/office/drawing/2014/main" id="{C9E63158-8ECD-0E7E-A17A-C40BEFEF17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625553"/>
            <a:ext cx="4170530" cy="363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6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7CC273-7CBA-0608-2E13-82186B22D96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Background</a:t>
            </a:r>
          </a:p>
        </p:txBody>
      </p:sp>
      <p:graphicFrame>
        <p:nvGraphicFramePr>
          <p:cNvPr id="5" name="Content Placeholder 2">
            <a:extLst>
              <a:ext uri="{FF2B5EF4-FFF2-40B4-BE49-F238E27FC236}">
                <a16:creationId xmlns:a16="http://schemas.microsoft.com/office/drawing/2014/main" id="{31B48F37-68E0-C9E9-D96F-54049B2761BE}"/>
              </a:ext>
            </a:extLst>
          </p:cNvPr>
          <p:cNvGraphicFramePr>
            <a:graphicFrameLocks noGrp="1"/>
          </p:cNvGraphicFramePr>
          <p:nvPr>
            <p:ph idx="1"/>
            <p:extLst>
              <p:ext uri="{D42A27DB-BD31-4B8C-83A1-F6EECF244321}">
                <p14:modId xmlns:p14="http://schemas.microsoft.com/office/powerpoint/2010/main" val="96290220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14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E23B80-37B5-6FC2-48A1-93450F32989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IJC Brief</a:t>
            </a:r>
          </a:p>
        </p:txBody>
      </p:sp>
      <p:graphicFrame>
        <p:nvGraphicFramePr>
          <p:cNvPr id="5" name="Content Placeholder 2">
            <a:extLst>
              <a:ext uri="{FF2B5EF4-FFF2-40B4-BE49-F238E27FC236}">
                <a16:creationId xmlns:a16="http://schemas.microsoft.com/office/drawing/2014/main" id="{4A7A2E5E-43E7-A58B-F2BD-E48530FE7C5D}"/>
              </a:ext>
            </a:extLst>
          </p:cNvPr>
          <p:cNvGraphicFramePr>
            <a:graphicFrameLocks noGrp="1"/>
          </p:cNvGraphicFramePr>
          <p:nvPr>
            <p:ph idx="1"/>
            <p:extLst>
              <p:ext uri="{D42A27DB-BD31-4B8C-83A1-F6EECF244321}">
                <p14:modId xmlns:p14="http://schemas.microsoft.com/office/powerpoint/2010/main" val="395937830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60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1B32-D28C-83A7-ED30-5E9642F44AFA}"/>
              </a:ext>
            </a:extLst>
          </p:cNvPr>
          <p:cNvSpPr>
            <a:spLocks noGrp="1"/>
          </p:cNvSpPr>
          <p:nvPr>
            <p:ph type="title"/>
          </p:nvPr>
        </p:nvSpPr>
        <p:spPr/>
        <p:txBody>
          <a:bodyPr/>
          <a:lstStyle/>
          <a:p>
            <a:r>
              <a:rPr lang="en-US" dirty="0"/>
              <a:t>Article 19 of the ICCPR</a:t>
            </a:r>
          </a:p>
        </p:txBody>
      </p:sp>
      <p:sp>
        <p:nvSpPr>
          <p:cNvPr id="3" name="Content Placeholder 2">
            <a:extLst>
              <a:ext uri="{FF2B5EF4-FFF2-40B4-BE49-F238E27FC236}">
                <a16:creationId xmlns:a16="http://schemas.microsoft.com/office/drawing/2014/main" id="{7B4F7FE8-B2C4-2DB3-EF13-8D79D593BE3D}"/>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Article 19</a:t>
            </a:r>
          </a:p>
          <a:p>
            <a:pPr marL="457200" marR="0"/>
            <a:r>
              <a:rPr lang="en-US" sz="1800" dirty="0">
                <a:solidFill>
                  <a:srgbClr val="4A4A4A"/>
                </a:solidFill>
                <a:effectLst/>
                <a:latin typeface="Calibri" panose="020F0502020204030204" pitchFamily="34" charset="0"/>
                <a:ea typeface="Times New Roman" panose="02020603050405020304" pitchFamily="18" charset="0"/>
              </a:rPr>
              <a:t>2. Everyone shall have the right to freedom of expression; this right shall include freedom to seek, receive and impart information and ideas of all kinds, regardless of frontiers, either orally, in writing or in print, in the form of art, or through any other media of his choice.</a:t>
            </a:r>
            <a:endParaRPr lang="en-US" sz="1800" dirty="0">
              <a:effectLst/>
              <a:latin typeface="Times New Roman" panose="02020603050405020304" pitchFamily="18" charset="0"/>
              <a:ea typeface="Times New Roman" panose="02020603050405020304" pitchFamily="18" charset="0"/>
            </a:endParaRPr>
          </a:p>
          <a:p>
            <a:pPr marL="457200" marR="0"/>
            <a:r>
              <a:rPr lang="en-US" sz="1800" dirty="0">
                <a:solidFill>
                  <a:srgbClr val="4A4A4A"/>
                </a:solidFill>
                <a:effectLst/>
                <a:latin typeface="Calibri" panose="020F0502020204030204" pitchFamily="34" charset="0"/>
                <a:ea typeface="Times New Roman" panose="02020603050405020304" pitchFamily="18" charset="0"/>
              </a:rPr>
              <a:t>3. The exercise of the rights provided for in paragraph 2 of this article carries with it special duties and responsibilities. It may therefore be subject to certain restrictions, but these shall only be such as are provided by law and are necessary:</a:t>
            </a:r>
            <a:endParaRPr lang="en-US" sz="1800" dirty="0">
              <a:latin typeface="Times New Roman" panose="02020603050405020304" pitchFamily="18" charset="0"/>
              <a:ea typeface="Times New Roman" panose="02020603050405020304" pitchFamily="18" charset="0"/>
            </a:endParaRPr>
          </a:p>
          <a:p>
            <a:pPr marR="0" indent="0">
              <a:buNone/>
            </a:pPr>
            <a:r>
              <a:rPr lang="en-US" sz="1800" dirty="0">
                <a:solidFill>
                  <a:srgbClr val="4A4A4A"/>
                </a:solidFill>
                <a:latin typeface="Calibri" panose="020F0502020204030204" pitchFamily="34" charset="0"/>
                <a:ea typeface="Times New Roman" panose="02020603050405020304" pitchFamily="18" charset="0"/>
              </a:rPr>
              <a:t>	</a:t>
            </a:r>
            <a:r>
              <a:rPr lang="en-US" sz="1800" dirty="0">
                <a:solidFill>
                  <a:srgbClr val="4A4A4A"/>
                </a:solidFill>
                <a:effectLst/>
                <a:latin typeface="Calibri" panose="020F0502020204030204" pitchFamily="34" charset="0"/>
                <a:ea typeface="Times New Roman" panose="02020603050405020304" pitchFamily="18" charset="0"/>
              </a:rPr>
              <a:t>a) For respect of the rights or reputations of others;</a:t>
            </a:r>
            <a:endParaRPr lang="en-US" sz="1800" dirty="0">
              <a:effectLst/>
              <a:latin typeface="Times New Roman" panose="02020603050405020304" pitchFamily="18" charset="0"/>
              <a:ea typeface="Times New Roman" panose="02020603050405020304" pitchFamily="18" charset="0"/>
            </a:endParaRPr>
          </a:p>
          <a:p>
            <a:pPr marL="685800" marR="0" indent="0">
              <a:buNone/>
            </a:pPr>
            <a:r>
              <a:rPr lang="en-US" sz="1800" dirty="0">
                <a:solidFill>
                  <a:srgbClr val="4A4A4A"/>
                </a:solidFill>
                <a:latin typeface="Calibri" panose="020F0502020204030204" pitchFamily="34" charset="0"/>
                <a:ea typeface="Times New Roman" panose="02020603050405020304" pitchFamily="18" charset="0"/>
              </a:rPr>
              <a:t>	</a:t>
            </a:r>
            <a:r>
              <a:rPr lang="en-US" sz="1800" dirty="0">
                <a:solidFill>
                  <a:srgbClr val="4A4A4A"/>
                </a:solidFill>
                <a:effectLst/>
                <a:latin typeface="Calibri" panose="020F0502020204030204" pitchFamily="34" charset="0"/>
                <a:ea typeface="Times New Roman" panose="02020603050405020304" pitchFamily="18" charset="0"/>
              </a:rPr>
              <a:t>b) For the protection of national security or of public order (</a:t>
            </a:r>
            <a:r>
              <a:rPr lang="en-US" sz="1800" dirty="0" err="1">
                <a:solidFill>
                  <a:srgbClr val="4A4A4A"/>
                </a:solidFill>
                <a:effectLst/>
                <a:latin typeface="Calibri" panose="020F0502020204030204" pitchFamily="34" charset="0"/>
                <a:ea typeface="Times New Roman" panose="02020603050405020304" pitchFamily="18" charset="0"/>
              </a:rPr>
              <a:t>ordre</a:t>
            </a:r>
            <a:r>
              <a:rPr lang="en-US" sz="1800" dirty="0">
                <a:solidFill>
                  <a:srgbClr val="4A4A4A"/>
                </a:solidFill>
                <a:effectLst/>
                <a:latin typeface="Calibri" panose="020F0502020204030204" pitchFamily="34" charset="0"/>
                <a:ea typeface="Times New Roman" panose="02020603050405020304" pitchFamily="18" charset="0"/>
              </a:rPr>
              <a:t> public), or of public health or 	morals.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4545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CA5F-8765-D2BB-E27B-0939837E88C9}"/>
              </a:ext>
            </a:extLst>
          </p:cNvPr>
          <p:cNvSpPr>
            <a:spLocks noGrp="1"/>
          </p:cNvSpPr>
          <p:nvPr>
            <p:ph type="title"/>
          </p:nvPr>
        </p:nvSpPr>
        <p:spPr/>
        <p:txBody>
          <a:bodyPr/>
          <a:lstStyle/>
          <a:p>
            <a:endParaRPr lang="en-US" dirty="0"/>
          </a:p>
        </p:txBody>
      </p:sp>
      <p:pic>
        <p:nvPicPr>
          <p:cNvPr id="1026" name="Picture 2">
            <a:extLst>
              <a:ext uri="{FF2B5EF4-FFF2-40B4-BE49-F238E27FC236}">
                <a16:creationId xmlns:a16="http://schemas.microsoft.com/office/drawing/2014/main" id="{10983CCE-8109-CB93-9403-6F2E11D6FF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3386" y="1350335"/>
            <a:ext cx="6325228" cy="479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5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1AFDF-775C-1A9E-2AE9-010965C5D4A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Three-Part Test</a:t>
            </a:r>
          </a:p>
        </p:txBody>
      </p:sp>
      <p:graphicFrame>
        <p:nvGraphicFramePr>
          <p:cNvPr id="5" name="Content Placeholder 2">
            <a:extLst>
              <a:ext uri="{FF2B5EF4-FFF2-40B4-BE49-F238E27FC236}">
                <a16:creationId xmlns:a16="http://schemas.microsoft.com/office/drawing/2014/main" id="{C9A3D20C-A4BE-0893-56E8-27E5429AC382}"/>
              </a:ext>
            </a:extLst>
          </p:cNvPr>
          <p:cNvGraphicFramePr>
            <a:graphicFrameLocks noGrp="1"/>
          </p:cNvGraphicFramePr>
          <p:nvPr>
            <p:ph idx="1"/>
            <p:extLst>
              <p:ext uri="{D42A27DB-BD31-4B8C-83A1-F6EECF244321}">
                <p14:modId xmlns:p14="http://schemas.microsoft.com/office/powerpoint/2010/main" val="194375946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32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9478F713-DD8B-414A-7A0A-78BAC7A9CB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29"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22AE6F-9E56-2D59-45A9-5E7D06C8D0C7}"/>
              </a:ext>
            </a:extLst>
          </p:cNvPr>
          <p:cNvSpPr>
            <a:spLocks noGrp="1"/>
          </p:cNvSpPr>
          <p:nvPr>
            <p:ph type="title"/>
          </p:nvPr>
        </p:nvSpPr>
        <p:spPr>
          <a:xfrm>
            <a:off x="838200" y="365125"/>
            <a:ext cx="3822189" cy="1899912"/>
          </a:xfrm>
        </p:spPr>
        <p:txBody>
          <a:bodyPr>
            <a:normAutofit/>
          </a:bodyPr>
          <a:lstStyle/>
          <a:p>
            <a:r>
              <a:rPr lang="en-US" sz="4000"/>
              <a:t>Unfortunately…</a:t>
            </a:r>
          </a:p>
        </p:txBody>
      </p:sp>
      <p:sp>
        <p:nvSpPr>
          <p:cNvPr id="3" name="Content Placeholder 2">
            <a:extLst>
              <a:ext uri="{FF2B5EF4-FFF2-40B4-BE49-F238E27FC236}">
                <a16:creationId xmlns:a16="http://schemas.microsoft.com/office/drawing/2014/main" id="{4799C8CC-401B-7336-6B72-87FBE9972E7D}"/>
              </a:ext>
            </a:extLst>
          </p:cNvPr>
          <p:cNvSpPr>
            <a:spLocks noGrp="1"/>
          </p:cNvSpPr>
          <p:nvPr>
            <p:ph idx="1"/>
          </p:nvPr>
        </p:nvSpPr>
        <p:spPr>
          <a:xfrm>
            <a:off x="838200" y="2434201"/>
            <a:ext cx="3822189" cy="3742762"/>
          </a:xfrm>
        </p:spPr>
        <p:txBody>
          <a:bodyPr>
            <a:normAutofit/>
          </a:bodyPr>
          <a:lstStyle/>
          <a:p>
            <a:r>
              <a:rPr lang="en-US" sz="2000" dirty="0"/>
              <a:t>It is illegal to sell abortion pills in Korea currently</a:t>
            </a:r>
          </a:p>
          <a:p>
            <a:endParaRPr lang="en-US" sz="2000" dirty="0"/>
          </a:p>
          <a:p>
            <a:r>
              <a:rPr lang="en-US" sz="2000" dirty="0"/>
              <a:t>Drug is still pending approval </a:t>
            </a:r>
          </a:p>
          <a:p>
            <a:pPr marL="0" indent="0">
              <a:buNone/>
            </a:pPr>
            <a:endParaRPr lang="en-US" sz="2000" dirty="0"/>
          </a:p>
        </p:txBody>
      </p:sp>
    </p:spTree>
    <p:extLst>
      <p:ext uri="{BB962C8B-B14F-4D97-AF65-F5344CB8AC3E}">
        <p14:creationId xmlns:p14="http://schemas.microsoft.com/office/powerpoint/2010/main" val="206860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A70CB-C160-C372-0B94-C69FB30CB82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Sufficient Safeguards </a:t>
            </a:r>
          </a:p>
        </p:txBody>
      </p:sp>
      <p:sp>
        <p:nvSpPr>
          <p:cNvPr id="3" name="Content Placeholder 2">
            <a:extLst>
              <a:ext uri="{FF2B5EF4-FFF2-40B4-BE49-F238E27FC236}">
                <a16:creationId xmlns:a16="http://schemas.microsoft.com/office/drawing/2014/main" id="{A886C513-A6F1-64AB-7B8D-DA6C0EBA3F58}"/>
              </a:ext>
            </a:extLst>
          </p:cNvPr>
          <p:cNvSpPr>
            <a:spLocks noGrp="1"/>
          </p:cNvSpPr>
          <p:nvPr>
            <p:ph idx="1"/>
          </p:nvPr>
        </p:nvSpPr>
        <p:spPr>
          <a:xfrm>
            <a:off x="1371599" y="2318197"/>
            <a:ext cx="9724031" cy="3683358"/>
          </a:xfrm>
        </p:spPr>
        <p:txBody>
          <a:bodyPr anchor="ctr">
            <a:normAutofit/>
          </a:bodyPr>
          <a:lstStyle/>
          <a:p>
            <a:endParaRPr lang="en-US" sz="2000" i="1"/>
          </a:p>
          <a:p>
            <a:pPr marL="0" indent="0">
              <a:buNone/>
            </a:pPr>
            <a:endParaRPr lang="en-US" sz="2000" i="1"/>
          </a:p>
          <a:p>
            <a:pPr marL="0" indent="0">
              <a:buNone/>
            </a:pPr>
            <a:r>
              <a:rPr lang="en-US" sz="2000" i="1"/>
              <a:t>Bantam Books v. Sullivan</a:t>
            </a:r>
            <a:r>
              <a:rPr lang="en-US" sz="2000"/>
              <a:t>. US Supreme Court case about government administration censoring books. Provides the basic position that </a:t>
            </a:r>
            <a:r>
              <a:rPr lang="en-US" sz="2000" b="1"/>
              <a:t>judicial authorization </a:t>
            </a:r>
            <a:r>
              <a:rPr lang="en-US" sz="2000"/>
              <a:t>is required for website blocking.</a:t>
            </a:r>
          </a:p>
          <a:p>
            <a:pPr marL="0" indent="0">
              <a:buNone/>
            </a:pPr>
            <a:endParaRPr lang="en-US" sz="2000" i="1"/>
          </a:p>
          <a:p>
            <a:pPr marL="0" indent="0">
              <a:buNone/>
            </a:pPr>
            <a:endParaRPr lang="en-US" sz="2000" i="1"/>
          </a:p>
          <a:p>
            <a:pPr marL="0" indent="0">
              <a:buNone/>
            </a:pPr>
            <a:endParaRPr lang="en-US" sz="2000" i="1"/>
          </a:p>
        </p:txBody>
      </p:sp>
    </p:spTree>
    <p:extLst>
      <p:ext uri="{BB962C8B-B14F-4D97-AF65-F5344CB8AC3E}">
        <p14:creationId xmlns:p14="http://schemas.microsoft.com/office/powerpoint/2010/main" val="118813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AA422-A145-77E5-6528-792C3E21A01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Necessary/Proportional</a:t>
            </a:r>
          </a:p>
        </p:txBody>
      </p:sp>
      <p:sp>
        <p:nvSpPr>
          <p:cNvPr id="3" name="Content Placeholder 2">
            <a:extLst>
              <a:ext uri="{FF2B5EF4-FFF2-40B4-BE49-F238E27FC236}">
                <a16:creationId xmlns:a16="http://schemas.microsoft.com/office/drawing/2014/main" id="{B70C79C1-9936-28D5-0CC9-46A323B6B12D}"/>
              </a:ext>
            </a:extLst>
          </p:cNvPr>
          <p:cNvSpPr>
            <a:spLocks noGrp="1"/>
          </p:cNvSpPr>
          <p:nvPr>
            <p:ph idx="1"/>
          </p:nvPr>
        </p:nvSpPr>
        <p:spPr>
          <a:xfrm>
            <a:off x="1371599" y="2318197"/>
            <a:ext cx="9724031" cy="3683358"/>
          </a:xfrm>
        </p:spPr>
        <p:txBody>
          <a:bodyPr anchor="ctr">
            <a:normAutofit/>
          </a:bodyPr>
          <a:lstStyle/>
          <a:p>
            <a:pPr marL="0" indent="0">
              <a:buNone/>
            </a:pPr>
            <a:r>
              <a:rPr lang="en-US" sz="2000" dirty="0"/>
              <a:t>General Comment 34, para 43, to the ICCPR gives us the conclusion that </a:t>
            </a:r>
            <a:r>
              <a:rPr lang="en-US" sz="2000" b="1" dirty="0"/>
              <a:t>general bans on websites/content </a:t>
            </a:r>
            <a:r>
              <a:rPr lang="en-US" sz="2000" dirty="0"/>
              <a:t>rather than specific targeted bans are incompatible with Article 19(3)</a:t>
            </a:r>
          </a:p>
        </p:txBody>
      </p:sp>
    </p:spTree>
    <p:extLst>
      <p:ext uri="{BB962C8B-B14F-4D97-AF65-F5344CB8AC3E}">
        <p14:creationId xmlns:p14="http://schemas.microsoft.com/office/powerpoint/2010/main" val="1719114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TotalTime>
  <Words>439</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Women On Web Case</vt:lpstr>
      <vt:lpstr>Background</vt:lpstr>
      <vt:lpstr>IJC Brief</vt:lpstr>
      <vt:lpstr>Article 19 of the ICCPR</vt:lpstr>
      <vt:lpstr>PowerPoint Presentation</vt:lpstr>
      <vt:lpstr>Three-Part Test</vt:lpstr>
      <vt:lpstr>Unfortunately…</vt:lpstr>
      <vt:lpstr>Sufficient Safeguards </vt:lpstr>
      <vt:lpstr>Necessary/Proportional</vt:lpstr>
      <vt:lpstr>Support</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On Web Case</dc:title>
  <dc:creator>Craig Hu</dc:creator>
  <cp:lastModifiedBy>Craig Hu</cp:lastModifiedBy>
  <cp:revision>1</cp:revision>
  <dcterms:created xsi:type="dcterms:W3CDTF">2023-11-08T02:41:31Z</dcterms:created>
  <dcterms:modified xsi:type="dcterms:W3CDTF">2023-11-09T03:46:33Z</dcterms:modified>
</cp:coreProperties>
</file>